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310" r:id="rId2"/>
    <p:sldId id="388" r:id="rId3"/>
    <p:sldId id="427" r:id="rId4"/>
    <p:sldId id="404" r:id="rId5"/>
    <p:sldId id="458" r:id="rId6"/>
    <p:sldId id="4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کرمی زهرا" initials="کرمی" lastIdx="1" clrIdx="0">
    <p:extLst>
      <p:ext uri="{19B8F6BF-5375-455C-9EA6-DF929625EA0E}">
        <p15:presenceInfo xmlns:p15="http://schemas.microsoft.com/office/powerpoint/2012/main" userId="کرمی زهرا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CC3300"/>
    <a:srgbClr val="66FF99"/>
    <a:srgbClr val="FFCCFF"/>
    <a:srgbClr val="33CC33"/>
    <a:srgbClr val="CCFFFF"/>
    <a:srgbClr val="DFC7DF"/>
    <a:srgbClr val="33CCCC"/>
    <a:srgbClr val="C09EF8"/>
    <a:srgbClr val="EFB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4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E2A0DFF-3C7F-403A-BF89-930A1CDB9AAB}" type="datetimeFigureOut">
              <a:rPr lang="fa-IR" smtClean="0"/>
              <a:t>21/06/1446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B2A53B0-B837-414B-9BDA-DEC40A24077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200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571A-D8B0-41CA-8D42-77E23FBF6AB2}" type="datetime1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32775"/>
      </p:ext>
    </p:extLst>
  </p:cSld>
  <p:clrMapOvr>
    <a:masterClrMapping/>
  </p:clrMapOvr>
  <p:transition advTm="5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5F5F-53B7-4207-B0C2-0391971D59C9}" type="datetime1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33558"/>
      </p:ext>
    </p:extLst>
  </p:cSld>
  <p:clrMapOvr>
    <a:masterClrMapping/>
  </p:clrMapOvr>
  <p:transition advTm="5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4E96-607E-4ED3-97C9-AD2F5D44833A}" type="datetime1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74099"/>
      </p:ext>
    </p:extLst>
  </p:cSld>
  <p:clrMapOvr>
    <a:masterClrMapping/>
  </p:clrMapOvr>
  <p:transition advTm="5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E430-AE3E-4B62-9908-56980DD4C359}" type="datetime1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58591"/>
      </p:ext>
    </p:extLst>
  </p:cSld>
  <p:clrMapOvr>
    <a:masterClrMapping/>
  </p:clrMapOvr>
  <p:transition advTm="5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9428-FBB1-4090-A030-52690942076D}" type="datetime1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56153"/>
      </p:ext>
    </p:extLst>
  </p:cSld>
  <p:clrMapOvr>
    <a:masterClrMapping/>
  </p:clrMapOvr>
  <p:transition advTm="5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1F7D-A771-4F2F-8B5D-AD7D5033B5EC}" type="datetime1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84642"/>
      </p:ext>
    </p:extLst>
  </p:cSld>
  <p:clrMapOvr>
    <a:masterClrMapping/>
  </p:clrMapOvr>
  <p:transition advTm="5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111-4ABD-4DBC-BE29-C783C919EEC6}" type="datetime1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75046"/>
      </p:ext>
    </p:extLst>
  </p:cSld>
  <p:clrMapOvr>
    <a:masterClrMapping/>
  </p:clrMapOvr>
  <p:transition advTm="5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EEF0-2C63-4D80-829C-A462B5E326F7}" type="datetime1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54518"/>
      </p:ext>
    </p:extLst>
  </p:cSld>
  <p:clrMapOvr>
    <a:masterClrMapping/>
  </p:clrMapOvr>
  <p:transition advTm="5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A19F-5910-4600-8D95-4C2FE1B479C1}" type="datetime1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26657"/>
      </p:ext>
    </p:extLst>
  </p:cSld>
  <p:clrMapOvr>
    <a:masterClrMapping/>
  </p:clrMapOvr>
  <p:transition advTm="5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6592-4F33-42E9-B639-82C56088BE39}" type="datetime1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2542"/>
      </p:ext>
    </p:extLst>
  </p:cSld>
  <p:clrMapOvr>
    <a:masterClrMapping/>
  </p:clrMapOvr>
  <p:transition advTm="5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4A19-5BC5-492F-9F98-39C7B0D42F13}" type="datetime1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33610"/>
      </p:ext>
    </p:extLst>
  </p:cSld>
  <p:clrMapOvr>
    <a:masterClrMapping/>
  </p:clrMapOvr>
  <p:transition advTm="5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5E8AE-506F-4BEC-B9F6-C0BF30E57679}" type="datetime1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8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split orient="vert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پرونده:بسم الله الرحمن الرحی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07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981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5354" y="136923"/>
            <a:ext cx="11421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هفته پژوهش و فناوری آموزشکده ملی مهارت دختران کرج سال 1403 در قاب تصویر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76" y="1118655"/>
            <a:ext cx="3556933" cy="2672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75" y="1218417"/>
            <a:ext cx="3378270" cy="247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8" y="4114636"/>
            <a:ext cx="3836751" cy="2506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76" y="4114636"/>
            <a:ext cx="3556933" cy="2506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76" y="4101384"/>
            <a:ext cx="3378269" cy="2531063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8" y="1043532"/>
            <a:ext cx="3836752" cy="2747334"/>
          </a:xfrm>
        </p:spPr>
      </p:pic>
    </p:spTree>
    <p:extLst>
      <p:ext uri="{BB962C8B-B14F-4D97-AF65-F5344CB8AC3E}">
        <p14:creationId xmlns:p14="http://schemas.microsoft.com/office/powerpoint/2010/main" val="369152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981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83431" y="198478"/>
            <a:ext cx="8825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شرکت در نمایشگاه استانی دستاوردهای پژوهش و فناوری</a:t>
            </a:r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13" y="3992038"/>
            <a:ext cx="3558969" cy="26664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39" y="1393571"/>
            <a:ext cx="3927779" cy="2942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5" y="1185829"/>
            <a:ext cx="3865062" cy="547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3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27269" y="4160520"/>
            <a:ext cx="248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15200" y="5190286"/>
            <a:ext cx="3379304" cy="13533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chemeClr val="dk1"/>
                </a:solidFill>
                <a:latin typeface="Arabic Typesetting" panose="03020402040406030203" pitchFamily="66" charset="-78"/>
                <a:cs typeface="B Nazanin" panose="000004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fa-IR" sz="1600" dirty="0" smtClean="0"/>
              <a:t>سمینار مقاله نویسی</a:t>
            </a: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fa-IR" sz="1800" dirty="0" smtClean="0"/>
              <a:t>ارائه </a:t>
            </a:r>
            <a:r>
              <a:rPr lang="fa-IR" sz="1800" dirty="0" smtClean="0"/>
              <a:t>دهنده:</a:t>
            </a:r>
            <a:r>
              <a:rPr lang="fa-IR" sz="1800" dirty="0" smtClean="0"/>
              <a:t>سرکارخانم مائه امیری</a:t>
            </a:r>
            <a:endParaRPr lang="fa-IR" sz="1800" dirty="0" smtClean="0"/>
          </a:p>
          <a:p>
            <a:pPr>
              <a:lnSpc>
                <a:spcPct val="100000"/>
              </a:lnSpc>
            </a:pPr>
            <a:r>
              <a:rPr lang="fa-IR" sz="1800" dirty="0" smtClean="0"/>
              <a:t>تاریخ </a:t>
            </a:r>
            <a:r>
              <a:rPr lang="fa-IR" sz="1800" dirty="0"/>
              <a:t>برگزاری </a:t>
            </a:r>
            <a:r>
              <a:rPr lang="fa-IR" sz="1800" dirty="0" smtClean="0"/>
              <a:t>:18 </a:t>
            </a:r>
            <a:r>
              <a:rPr lang="fa-IR" sz="1800" dirty="0"/>
              <a:t>آذرماه </a:t>
            </a:r>
            <a:r>
              <a:rPr lang="fa-IR" sz="1800" dirty="0" smtClean="0"/>
              <a:t>1403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885089" y="5199100"/>
            <a:ext cx="2837569" cy="13533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chemeClr val="dk1"/>
                </a:solidFill>
                <a:latin typeface="Arabic Typesetting" panose="03020402040406030203" pitchFamily="66" charset="-78"/>
                <a:cs typeface="B Nazanin" panose="000004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endParaRPr lang="en-US" sz="1800" dirty="0" smtClean="0"/>
          </a:p>
          <a:p>
            <a:pPr>
              <a:lnSpc>
                <a:spcPct val="100000"/>
              </a:lnSpc>
            </a:pPr>
            <a:r>
              <a:rPr lang="fa-IR" sz="1600" dirty="0" smtClean="0"/>
              <a:t>سمینار برندسازی</a:t>
            </a: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fa-IR" sz="1800" dirty="0" smtClean="0"/>
              <a:t>ارائه </a:t>
            </a:r>
            <a:r>
              <a:rPr lang="fa-IR" sz="1800" dirty="0" smtClean="0"/>
              <a:t>دهنده:آقای رحیمی</a:t>
            </a:r>
            <a:endParaRPr lang="fa-IR" sz="1800" dirty="0"/>
          </a:p>
          <a:p>
            <a:pPr>
              <a:lnSpc>
                <a:spcPct val="100000"/>
              </a:lnSpc>
            </a:pPr>
            <a:r>
              <a:rPr lang="fa-IR" sz="1800" dirty="0"/>
              <a:t>تاریخ برگزاری </a:t>
            </a:r>
            <a:r>
              <a:rPr lang="fa-IR" sz="1800" dirty="0" smtClean="0"/>
              <a:t>:3آذر1403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508" y="1268833"/>
            <a:ext cx="2974196" cy="3456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6" y="1268833"/>
            <a:ext cx="2713296" cy="34560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12192000" cy="981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83431" y="198478"/>
            <a:ext cx="8825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برگزاری وبینارها و  کارگاه آموزشی پژوهش و فناوری</a:t>
            </a:r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7842" y="5199100"/>
            <a:ext cx="2667889" cy="13533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chemeClr val="dk1"/>
                </a:solidFill>
                <a:latin typeface="Arabic Typesetting" panose="03020402040406030203" pitchFamily="66" charset="-78"/>
                <a:cs typeface="B Nazanin" panose="000004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endParaRPr lang="en-US" sz="1800" dirty="0" smtClean="0"/>
          </a:p>
          <a:p>
            <a:pPr rtl="1">
              <a:lnSpc>
                <a:spcPct val="100000"/>
              </a:lnSpc>
            </a:pPr>
            <a:r>
              <a:rPr lang="fa-IR" sz="1600" dirty="0" smtClean="0"/>
              <a:t>سمینار رسم الگوی صنعتی شومیز فری سایز</a:t>
            </a:r>
            <a:endParaRPr lang="en-US" sz="1600" dirty="0" smtClean="0"/>
          </a:p>
          <a:p>
            <a:pPr rtl="1">
              <a:lnSpc>
                <a:spcPct val="100000"/>
              </a:lnSpc>
            </a:pPr>
            <a:r>
              <a:rPr lang="fa-IR" sz="1600" dirty="0" smtClean="0"/>
              <a:t>ارائه دهنده:</a:t>
            </a:r>
            <a:r>
              <a:rPr lang="en-US" sz="1600" dirty="0" smtClean="0"/>
              <a:t> </a:t>
            </a:r>
            <a:r>
              <a:rPr lang="fa-IR" sz="1600" dirty="0" smtClean="0"/>
              <a:t>آقای جلالی</a:t>
            </a:r>
            <a:endParaRPr lang="fa-IR" sz="1600" dirty="0" smtClean="0"/>
          </a:p>
          <a:p>
            <a:pPr rtl="1">
              <a:lnSpc>
                <a:spcPct val="100000"/>
              </a:lnSpc>
            </a:pPr>
            <a:r>
              <a:rPr lang="fa-IR" sz="1800" dirty="0" smtClean="0"/>
              <a:t>تاریخ </a:t>
            </a:r>
            <a:r>
              <a:rPr lang="fa-IR" sz="1800" dirty="0"/>
              <a:t>برگزاری : </a:t>
            </a:r>
            <a:r>
              <a:rPr lang="fa-IR" sz="1800" dirty="0" smtClean="0"/>
              <a:t>12 آذر1403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99" y="1268832"/>
            <a:ext cx="2719432" cy="345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1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27269" y="4160520"/>
            <a:ext cx="248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20914" y="5159635"/>
            <a:ext cx="3087655" cy="13533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chemeClr val="dk1"/>
                </a:solidFill>
                <a:latin typeface="Arabic Typesetting" panose="03020402040406030203" pitchFamily="66" charset="-78"/>
                <a:cs typeface="B Nazanin" panose="000004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fa-IR" sz="1600" dirty="0" smtClean="0"/>
              <a:t>ورک شاپ پاورپوینت</a:t>
            </a: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fa-IR" sz="1800" dirty="0" smtClean="0"/>
              <a:t>ارائه دهنده</a:t>
            </a:r>
            <a:r>
              <a:rPr lang="fa-IR" sz="1800" dirty="0" smtClean="0"/>
              <a:t>:</a:t>
            </a:r>
          </a:p>
          <a:p>
            <a:pPr>
              <a:lnSpc>
                <a:spcPct val="100000"/>
              </a:lnSpc>
            </a:pPr>
            <a:r>
              <a:rPr lang="fa-IR" sz="1800" dirty="0" smtClean="0"/>
              <a:t> </a:t>
            </a:r>
            <a:r>
              <a:rPr lang="fa-IR" sz="1800" dirty="0" smtClean="0"/>
              <a:t>تاریخ </a:t>
            </a:r>
            <a:r>
              <a:rPr lang="fa-IR" sz="1800" dirty="0"/>
              <a:t>برگزاری </a:t>
            </a:r>
            <a:r>
              <a:rPr lang="fa-IR" sz="1800" dirty="0" smtClean="0"/>
              <a:t>:13 </a:t>
            </a:r>
            <a:r>
              <a:rPr lang="fa-IR" sz="1800" dirty="0"/>
              <a:t>آذرماه </a:t>
            </a:r>
            <a:r>
              <a:rPr lang="fa-IR" sz="1800" dirty="0" smtClean="0"/>
              <a:t>1403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885089" y="5199100"/>
            <a:ext cx="2837569" cy="13533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chemeClr val="dk1"/>
                </a:solidFill>
                <a:latin typeface="Arabic Typesetting" panose="03020402040406030203" pitchFamily="66" charset="-78"/>
                <a:cs typeface="B Nazanin" panose="000004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endParaRPr lang="en-US" sz="1800" dirty="0" smtClean="0"/>
          </a:p>
          <a:p>
            <a:pPr>
              <a:lnSpc>
                <a:spcPct val="100000"/>
              </a:lnSpc>
            </a:pPr>
            <a:r>
              <a:rPr lang="fa-IR" sz="1600" dirty="0" smtClean="0"/>
              <a:t>ورود به بازار کار معماری</a:t>
            </a: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fa-IR" sz="1800" dirty="0" smtClean="0"/>
              <a:t>ارائه </a:t>
            </a:r>
            <a:r>
              <a:rPr lang="fa-IR" sz="1800" dirty="0" smtClean="0"/>
              <a:t>دهنده: آقای دکتر سعیدی پور</a:t>
            </a:r>
            <a:endParaRPr lang="fa-IR" sz="1800" dirty="0"/>
          </a:p>
          <a:p>
            <a:pPr>
              <a:lnSpc>
                <a:spcPct val="100000"/>
              </a:lnSpc>
            </a:pPr>
            <a:r>
              <a:rPr lang="fa-IR" sz="1800" dirty="0"/>
              <a:t>تاریخ برگزاری </a:t>
            </a:r>
            <a:r>
              <a:rPr lang="fa-IR" sz="1800" dirty="0" smtClean="0"/>
              <a:t>:19آذر 1403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182" y="1214304"/>
            <a:ext cx="2702359" cy="3822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80" y="1214304"/>
            <a:ext cx="2710588" cy="37863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12192000" cy="981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83431" y="198478"/>
            <a:ext cx="8825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برگزاری </a:t>
            </a:r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کارگاه </a:t>
            </a:r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آموزشی پژوهش و فناوری</a:t>
            </a:r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83613" y="5199100"/>
            <a:ext cx="2667889" cy="13533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chemeClr val="dk1"/>
                </a:solidFill>
                <a:latin typeface="Arabic Typesetting" panose="03020402040406030203" pitchFamily="66" charset="-78"/>
                <a:cs typeface="B Nazanin" panose="000004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endParaRPr lang="en-US" sz="1800" dirty="0" smtClean="0"/>
          </a:p>
          <a:p>
            <a:pPr rtl="1">
              <a:lnSpc>
                <a:spcPct val="100000"/>
              </a:lnSpc>
            </a:pPr>
            <a:r>
              <a:rPr lang="fa-IR" sz="1600" dirty="0" smtClean="0"/>
              <a:t>سمینار بوم کسب وکار</a:t>
            </a:r>
          </a:p>
          <a:p>
            <a:pPr rtl="1">
              <a:lnSpc>
                <a:spcPct val="100000"/>
              </a:lnSpc>
            </a:pPr>
            <a:r>
              <a:rPr lang="fa-IR" sz="1600" dirty="0" smtClean="0"/>
              <a:t>ارائه دهنده :خانم دکتر باقرصاد</a:t>
            </a:r>
            <a:endParaRPr lang="fa-IR" sz="1600" dirty="0" smtClean="0"/>
          </a:p>
          <a:p>
            <a:pPr rtl="1">
              <a:lnSpc>
                <a:spcPct val="100000"/>
              </a:lnSpc>
            </a:pPr>
            <a:r>
              <a:rPr lang="fa-IR" sz="1800" dirty="0" smtClean="0"/>
              <a:t>تاریخ </a:t>
            </a:r>
            <a:r>
              <a:rPr lang="fa-IR" sz="1800" dirty="0"/>
              <a:t>برگزاری : </a:t>
            </a:r>
            <a:r>
              <a:rPr lang="fa-IR" sz="1800" dirty="0" smtClean="0"/>
              <a:t>28 آبان ماه 1403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75" y="1214303"/>
            <a:ext cx="2719431" cy="378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60" y="3248"/>
            <a:ext cx="12184140" cy="981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854" y="232504"/>
            <a:ext cx="107697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بازدید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علمی 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دانشجویان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گروه 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طراحی ودوخت آموزشکده دختران</a:t>
            </a:r>
            <a:r>
              <a:rPr kumimoji="0" lang="fa-IR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کرج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از 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کارخانه جامه پوش آرا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5" name="Picture 4" descr="C:\Users\jkj\Desktop\بازدید از کارخانه جامه پوش آرا\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930" y="1415867"/>
            <a:ext cx="5113020" cy="363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jkj\Desktop\بازدید از کارخانه جامه پوش آرا\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" y="1415867"/>
            <a:ext cx="4947603" cy="3707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160714-leaf-template-16x9</Template>
  <TotalTime>9212</TotalTime>
  <Words>136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Arabic Typesetting</vt:lpstr>
      <vt:lpstr>Arial</vt:lpstr>
      <vt:lpstr>B Nazanin</vt:lpstr>
      <vt:lpstr>B Titr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samira</dc:creator>
  <cp:lastModifiedBy>user6s2</cp:lastModifiedBy>
  <cp:revision>646</cp:revision>
  <cp:lastPrinted>2021-01-10T07:17:36Z</cp:lastPrinted>
  <dcterms:created xsi:type="dcterms:W3CDTF">2020-12-03T11:02:07Z</dcterms:created>
  <dcterms:modified xsi:type="dcterms:W3CDTF">2024-12-22T10:08:25Z</dcterms:modified>
</cp:coreProperties>
</file>