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D6BD3D-E48E-4393-834F-3A018CF30E00}" type="datetimeFigureOut">
              <a:rPr lang="en-US" smtClean="0"/>
              <a:t>5/2/2020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BFEFB135-4984-4757-A825-5A6E14E476C6}" type="slidenum">
              <a:rPr lang="en-US" smtClean="0"/>
              <a:t>‹#›</a:t>
            </a:fld>
            <a:endParaRPr lang="en-US"/>
          </a:p>
        </p:txBody>
      </p:sp>
    </p:spTree>
    <p:extLst>
      <p:ext uri="{BB962C8B-B14F-4D97-AF65-F5344CB8AC3E}">
        <p14:creationId xmlns:p14="http://schemas.microsoft.com/office/powerpoint/2010/main" val="384258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D6BD3D-E48E-4393-834F-3A018CF30E00}"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FB135-4984-4757-A825-5A6E14E476C6}" type="slidenum">
              <a:rPr lang="en-US" smtClean="0"/>
              <a:t>‹#›</a:t>
            </a:fld>
            <a:endParaRPr lang="en-US"/>
          </a:p>
        </p:txBody>
      </p:sp>
    </p:spTree>
    <p:extLst>
      <p:ext uri="{BB962C8B-B14F-4D97-AF65-F5344CB8AC3E}">
        <p14:creationId xmlns:p14="http://schemas.microsoft.com/office/powerpoint/2010/main" val="425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D6BD3D-E48E-4393-834F-3A018CF30E00}"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FB135-4984-4757-A825-5A6E14E476C6}" type="slidenum">
              <a:rPr lang="en-US" smtClean="0"/>
              <a:t>‹#›</a:t>
            </a:fld>
            <a:endParaRPr lang="en-US"/>
          </a:p>
        </p:txBody>
      </p:sp>
    </p:spTree>
    <p:extLst>
      <p:ext uri="{BB962C8B-B14F-4D97-AF65-F5344CB8AC3E}">
        <p14:creationId xmlns:p14="http://schemas.microsoft.com/office/powerpoint/2010/main" val="1639633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D6BD3D-E48E-4393-834F-3A018CF30E00}"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FB135-4984-4757-A825-5A6E14E476C6}" type="slidenum">
              <a:rPr lang="en-US" smtClean="0"/>
              <a:t>‹#›</a:t>
            </a:fld>
            <a:endParaRPr lang="en-US"/>
          </a:p>
        </p:txBody>
      </p:sp>
    </p:spTree>
    <p:extLst>
      <p:ext uri="{BB962C8B-B14F-4D97-AF65-F5344CB8AC3E}">
        <p14:creationId xmlns:p14="http://schemas.microsoft.com/office/powerpoint/2010/main" val="988823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D6BD3D-E48E-4393-834F-3A018CF30E00}"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FB135-4984-4757-A825-5A6E14E476C6}" type="slidenum">
              <a:rPr lang="en-US" smtClean="0"/>
              <a:t>‹#›</a:t>
            </a:fld>
            <a:endParaRPr lang="en-US"/>
          </a:p>
        </p:txBody>
      </p:sp>
    </p:spTree>
    <p:extLst>
      <p:ext uri="{BB962C8B-B14F-4D97-AF65-F5344CB8AC3E}">
        <p14:creationId xmlns:p14="http://schemas.microsoft.com/office/powerpoint/2010/main" val="1626335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D6BD3D-E48E-4393-834F-3A018CF30E00}"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FB135-4984-4757-A825-5A6E14E476C6}" type="slidenum">
              <a:rPr lang="en-US" smtClean="0"/>
              <a:t>‹#›</a:t>
            </a:fld>
            <a:endParaRPr lang="en-US"/>
          </a:p>
        </p:txBody>
      </p:sp>
    </p:spTree>
    <p:extLst>
      <p:ext uri="{BB962C8B-B14F-4D97-AF65-F5344CB8AC3E}">
        <p14:creationId xmlns:p14="http://schemas.microsoft.com/office/powerpoint/2010/main" val="3043587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D6BD3D-E48E-4393-834F-3A018CF30E00}"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FB135-4984-4757-A825-5A6E14E476C6}" type="slidenum">
              <a:rPr lang="en-US" smtClean="0"/>
              <a:t>‹#›</a:t>
            </a:fld>
            <a:endParaRPr lang="en-US"/>
          </a:p>
        </p:txBody>
      </p:sp>
    </p:spTree>
    <p:extLst>
      <p:ext uri="{BB962C8B-B14F-4D97-AF65-F5344CB8AC3E}">
        <p14:creationId xmlns:p14="http://schemas.microsoft.com/office/powerpoint/2010/main" val="1960173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D6BD3D-E48E-4393-834F-3A018CF30E00}"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FB135-4984-4757-A825-5A6E14E476C6}" type="slidenum">
              <a:rPr lang="en-US" smtClean="0"/>
              <a:t>‹#›</a:t>
            </a:fld>
            <a:endParaRPr lang="en-US"/>
          </a:p>
        </p:txBody>
      </p:sp>
    </p:spTree>
    <p:extLst>
      <p:ext uri="{BB962C8B-B14F-4D97-AF65-F5344CB8AC3E}">
        <p14:creationId xmlns:p14="http://schemas.microsoft.com/office/powerpoint/2010/main" val="2609747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D6BD3D-E48E-4393-834F-3A018CF30E00}"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FB135-4984-4757-A825-5A6E14E476C6}" type="slidenum">
              <a:rPr lang="en-US" smtClean="0"/>
              <a:t>‹#›</a:t>
            </a:fld>
            <a:endParaRPr lang="en-US"/>
          </a:p>
        </p:txBody>
      </p:sp>
    </p:spTree>
    <p:extLst>
      <p:ext uri="{BB962C8B-B14F-4D97-AF65-F5344CB8AC3E}">
        <p14:creationId xmlns:p14="http://schemas.microsoft.com/office/powerpoint/2010/main" val="62338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D6BD3D-E48E-4393-834F-3A018CF30E00}"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BFEFB135-4984-4757-A825-5A6E14E476C6}" type="slidenum">
              <a:rPr lang="en-US" smtClean="0"/>
              <a:t>‹#›</a:t>
            </a:fld>
            <a:endParaRPr lang="en-US"/>
          </a:p>
        </p:txBody>
      </p:sp>
    </p:spTree>
    <p:extLst>
      <p:ext uri="{BB962C8B-B14F-4D97-AF65-F5344CB8AC3E}">
        <p14:creationId xmlns:p14="http://schemas.microsoft.com/office/powerpoint/2010/main" val="147336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D6BD3D-E48E-4393-834F-3A018CF30E00}"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FB135-4984-4757-A825-5A6E14E476C6}" type="slidenum">
              <a:rPr lang="en-US" smtClean="0"/>
              <a:t>‹#›</a:t>
            </a:fld>
            <a:endParaRPr lang="en-US"/>
          </a:p>
        </p:txBody>
      </p:sp>
    </p:spTree>
    <p:extLst>
      <p:ext uri="{BB962C8B-B14F-4D97-AF65-F5344CB8AC3E}">
        <p14:creationId xmlns:p14="http://schemas.microsoft.com/office/powerpoint/2010/main" val="163286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D6BD3D-E48E-4393-834F-3A018CF30E00}"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FB135-4984-4757-A825-5A6E14E476C6}" type="slidenum">
              <a:rPr lang="en-US" smtClean="0"/>
              <a:t>‹#›</a:t>
            </a:fld>
            <a:endParaRPr lang="en-US"/>
          </a:p>
        </p:txBody>
      </p:sp>
    </p:spTree>
    <p:extLst>
      <p:ext uri="{BB962C8B-B14F-4D97-AF65-F5344CB8AC3E}">
        <p14:creationId xmlns:p14="http://schemas.microsoft.com/office/powerpoint/2010/main" val="218714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D6BD3D-E48E-4393-834F-3A018CF30E00}" type="datetimeFigureOut">
              <a:rPr lang="en-US" smtClean="0"/>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FB135-4984-4757-A825-5A6E14E476C6}" type="slidenum">
              <a:rPr lang="en-US" smtClean="0"/>
              <a:t>‹#›</a:t>
            </a:fld>
            <a:endParaRPr lang="en-US"/>
          </a:p>
        </p:txBody>
      </p:sp>
    </p:spTree>
    <p:extLst>
      <p:ext uri="{BB962C8B-B14F-4D97-AF65-F5344CB8AC3E}">
        <p14:creationId xmlns:p14="http://schemas.microsoft.com/office/powerpoint/2010/main" val="148680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D6BD3D-E48E-4393-834F-3A018CF30E00}" type="datetimeFigureOut">
              <a:rPr lang="en-US" smtClean="0"/>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FB135-4984-4757-A825-5A6E14E476C6}" type="slidenum">
              <a:rPr lang="en-US" smtClean="0"/>
              <a:t>‹#›</a:t>
            </a:fld>
            <a:endParaRPr lang="en-US"/>
          </a:p>
        </p:txBody>
      </p:sp>
    </p:spTree>
    <p:extLst>
      <p:ext uri="{BB962C8B-B14F-4D97-AF65-F5344CB8AC3E}">
        <p14:creationId xmlns:p14="http://schemas.microsoft.com/office/powerpoint/2010/main" val="221584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6BD3D-E48E-4393-834F-3A018CF30E00}" type="datetimeFigureOut">
              <a:rPr lang="en-US" smtClean="0"/>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FB135-4984-4757-A825-5A6E14E476C6}" type="slidenum">
              <a:rPr lang="en-US" smtClean="0"/>
              <a:t>‹#›</a:t>
            </a:fld>
            <a:endParaRPr lang="en-US"/>
          </a:p>
        </p:txBody>
      </p:sp>
    </p:spTree>
    <p:extLst>
      <p:ext uri="{BB962C8B-B14F-4D97-AF65-F5344CB8AC3E}">
        <p14:creationId xmlns:p14="http://schemas.microsoft.com/office/powerpoint/2010/main" val="88610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D6BD3D-E48E-4393-834F-3A018CF30E00}"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FB135-4984-4757-A825-5A6E14E476C6}" type="slidenum">
              <a:rPr lang="en-US" smtClean="0"/>
              <a:t>‹#›</a:t>
            </a:fld>
            <a:endParaRPr lang="en-US"/>
          </a:p>
        </p:txBody>
      </p:sp>
    </p:spTree>
    <p:extLst>
      <p:ext uri="{BB962C8B-B14F-4D97-AF65-F5344CB8AC3E}">
        <p14:creationId xmlns:p14="http://schemas.microsoft.com/office/powerpoint/2010/main" val="327406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D6BD3D-E48E-4393-834F-3A018CF30E00}"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FB135-4984-4757-A825-5A6E14E476C6}" type="slidenum">
              <a:rPr lang="en-US" smtClean="0"/>
              <a:t>‹#›</a:t>
            </a:fld>
            <a:endParaRPr lang="en-US"/>
          </a:p>
        </p:txBody>
      </p:sp>
    </p:spTree>
    <p:extLst>
      <p:ext uri="{BB962C8B-B14F-4D97-AF65-F5344CB8AC3E}">
        <p14:creationId xmlns:p14="http://schemas.microsoft.com/office/powerpoint/2010/main" val="106502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D6BD3D-E48E-4393-834F-3A018CF30E00}" type="datetimeFigureOut">
              <a:rPr lang="en-US" smtClean="0"/>
              <a:t>5/2/2020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FEFB135-4984-4757-A825-5A6E14E476C6}" type="slidenum">
              <a:rPr lang="en-US" smtClean="0"/>
              <a:t>‹#›</a:t>
            </a:fld>
            <a:endParaRPr lang="en-US"/>
          </a:p>
        </p:txBody>
      </p:sp>
    </p:spTree>
    <p:extLst>
      <p:ext uri="{BB962C8B-B14F-4D97-AF65-F5344CB8AC3E}">
        <p14:creationId xmlns:p14="http://schemas.microsoft.com/office/powerpoint/2010/main" val="66637372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The Dolphin</a:t>
            </a:r>
            <a:r>
              <a:rPr lang="en-US" dirty="0"/>
              <a:t/>
            </a:r>
            <a:br>
              <a:rPr lang="en-US" dirty="0"/>
            </a:br>
            <a:endParaRPr lang="en-US" dirty="0"/>
          </a:p>
        </p:txBody>
      </p:sp>
      <p:sp>
        <p:nvSpPr>
          <p:cNvPr id="3" name="Subtitle 2"/>
          <p:cNvSpPr>
            <a:spLocks noGrp="1"/>
          </p:cNvSpPr>
          <p:nvPr>
            <p:ph type="subTitle" idx="1"/>
          </p:nvPr>
        </p:nvSpPr>
        <p:spPr/>
        <p:txBody>
          <a:bodyPr/>
          <a:lstStyle/>
          <a:p>
            <a:r>
              <a:rPr lang="fa-IR" dirty="0" smtClean="0"/>
              <a:t>دلفین</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624409677"/>
      </p:ext>
    </p:extLst>
  </p:cSld>
  <p:clrMapOvr>
    <a:masterClrMapping/>
  </p:clrMapOvr>
  <mc:AlternateContent xmlns:mc="http://schemas.openxmlformats.org/markup-compatibility/2006">
    <mc:Choice xmlns:p14="http://schemas.microsoft.com/office/powerpoint/2010/main" Requires="p14">
      <p:transition spd="slow" p14:dur="2000" advTm="8573"/>
    </mc:Choice>
    <mc:Fallback>
      <p:transition spd="slow" advTm="85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14" y="365125"/>
            <a:ext cx="10221686" cy="2822212"/>
          </a:xfrm>
        </p:spPr>
        <p:txBody>
          <a:bodyPr>
            <a:normAutofit fontScale="90000"/>
          </a:bodyPr>
          <a:lstStyle/>
          <a:p>
            <a:r>
              <a:rPr lang="en-US" dirty="0"/>
              <a:t>Can dolphins talk? Maybe they can't talk with words, but they talk with </a:t>
            </a:r>
            <a:r>
              <a:rPr lang="en-US" b="1" u="sng" dirty="0"/>
              <a:t>sounds.</a:t>
            </a:r>
            <a:r>
              <a:rPr lang="en-US" dirty="0"/>
              <a:t> They show their feelings with sounds. Dolphins travel in a group. We call a group of fish a "school." They don't study, but they </a:t>
            </a:r>
            <a:r>
              <a:rPr lang="en-US" b="1" u="sng" dirty="0"/>
              <a:t>travel </a:t>
            </a:r>
            <a:r>
              <a:rPr lang="en-US" dirty="0"/>
              <a:t>together</a:t>
            </a:r>
          </a:p>
        </p:txBody>
      </p:sp>
      <p:sp>
        <p:nvSpPr>
          <p:cNvPr id="3" name="Content Placeholder 2"/>
          <p:cNvSpPr>
            <a:spLocks noGrp="1"/>
          </p:cNvSpPr>
          <p:nvPr>
            <p:ph idx="1"/>
          </p:nvPr>
        </p:nvSpPr>
        <p:spPr>
          <a:xfrm>
            <a:off x="992777" y="2908663"/>
            <a:ext cx="10559461" cy="4801009"/>
          </a:xfrm>
        </p:spPr>
        <p:txBody>
          <a:bodyPr/>
          <a:lstStyle/>
          <a:p>
            <a:pPr algn="r"/>
            <a:r>
              <a:rPr lang="fa-IR" dirty="0" smtClean="0"/>
              <a:t>آیا دلفین ها می توانند صحبت کنند؟ شاید آنها نمی توانند با کلمات صحبت کنند ، اما آنها با صداها صحبت می کنند. آنها احساسات خود را با صداها نشان می دهند. دلفین ها به صورت گروهی سفر می کنند. ما گروهی از ماهی ها را "گروه " می نامیم. آنها درس نمی خوانند ، اما با هم سفر می کنند</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667014756"/>
      </p:ext>
    </p:extLst>
  </p:cSld>
  <p:clrMapOvr>
    <a:masterClrMapping/>
  </p:clrMapOvr>
  <mc:AlternateContent xmlns:mc="http://schemas.openxmlformats.org/markup-compatibility/2006">
    <mc:Choice xmlns:p14="http://schemas.microsoft.com/office/powerpoint/2010/main" Requires="p14">
      <p:transition spd="slow" p14:dur="2000" advTm="105617"/>
    </mc:Choice>
    <mc:Fallback>
      <p:transition spd="slow" advTm="1056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125"/>
            <a:ext cx="10439400" cy="2796086"/>
          </a:xfrm>
        </p:spPr>
        <p:txBody>
          <a:bodyPr>
            <a:normAutofit fontScale="90000"/>
          </a:bodyPr>
          <a:lstStyle/>
          <a:p>
            <a:r>
              <a:rPr lang="en-US" dirty="0"/>
              <a:t>Dolphins are </a:t>
            </a:r>
            <a:r>
              <a:rPr lang="en-US" b="1" u="sng" dirty="0"/>
              <a:t>mammals</a:t>
            </a:r>
            <a:r>
              <a:rPr lang="en-US" dirty="0"/>
              <a:t>, not fish, but they swim together in a school.</a:t>
            </a:r>
            <a:br>
              <a:rPr lang="en-US" dirty="0"/>
            </a:br>
            <a:r>
              <a:rPr lang="en-US" dirty="0"/>
              <a:t>Dolphins talk to the other dolphins in the </a:t>
            </a:r>
            <a:r>
              <a:rPr lang="en-US" b="1" u="sng" dirty="0"/>
              <a:t>school</a:t>
            </a:r>
            <a:r>
              <a:rPr lang="en-US" dirty="0"/>
              <a:t>. They give information. They tell when they are happy or sad or </a:t>
            </a:r>
            <a:r>
              <a:rPr lang="en-US" b="1" u="sng" dirty="0"/>
              <a:t>afraid</a:t>
            </a:r>
            <a:r>
              <a:rPr lang="en-US" dirty="0"/>
              <a:t>. </a:t>
            </a:r>
          </a:p>
        </p:txBody>
      </p:sp>
      <p:sp>
        <p:nvSpPr>
          <p:cNvPr id="3" name="Content Placeholder 2"/>
          <p:cNvSpPr>
            <a:spLocks noGrp="1"/>
          </p:cNvSpPr>
          <p:nvPr>
            <p:ph idx="1"/>
          </p:nvPr>
        </p:nvSpPr>
        <p:spPr>
          <a:xfrm>
            <a:off x="838200" y="3526971"/>
            <a:ext cx="10515600" cy="2649992"/>
          </a:xfrm>
        </p:spPr>
        <p:txBody>
          <a:bodyPr/>
          <a:lstStyle/>
          <a:p>
            <a:pPr algn="r"/>
            <a:r>
              <a:rPr lang="fa-IR" dirty="0" smtClean="0"/>
              <a:t>دلفین ها پستانداران هستند ، ماهی نیستند ، اما در یک </a:t>
            </a:r>
            <a:r>
              <a:rPr lang="fa-IR" dirty="0" smtClean="0"/>
              <a:t>گروه </a:t>
            </a:r>
            <a:r>
              <a:rPr lang="fa-IR" dirty="0" smtClean="0"/>
              <a:t>با هم شنا می کنند.</a:t>
            </a:r>
          </a:p>
          <a:p>
            <a:pPr algn="r"/>
            <a:r>
              <a:rPr lang="fa-IR" dirty="0" smtClean="0"/>
              <a:t>دلفین ها با دلفین های دیگر </a:t>
            </a:r>
            <a:r>
              <a:rPr lang="fa-IR" dirty="0" smtClean="0"/>
              <a:t>گروه </a:t>
            </a:r>
            <a:r>
              <a:rPr lang="fa-IR" dirty="0" smtClean="0"/>
              <a:t>صحبت می کنند. آنها اطلاعات می دهند. آنها می گویند وقتی خوشحال هستند یا غمگین یا می ترسند.</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957769627"/>
      </p:ext>
    </p:extLst>
  </p:cSld>
  <p:clrMapOvr>
    <a:masterClrMapping/>
  </p:clrMapOvr>
  <mc:AlternateContent xmlns:mc="http://schemas.openxmlformats.org/markup-compatibility/2006">
    <mc:Choice xmlns:p14="http://schemas.microsoft.com/office/powerpoint/2010/main" Requires="p14">
      <p:transition spd="slow" p14:dur="2000" advTm="52641"/>
    </mc:Choice>
    <mc:Fallback>
      <p:transition spd="slow" advTm="526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650" y="365125"/>
            <a:ext cx="10387150" cy="2717709"/>
          </a:xfrm>
        </p:spPr>
        <p:txBody>
          <a:bodyPr>
            <a:normAutofit/>
          </a:bodyPr>
          <a:lstStyle/>
          <a:p>
            <a:r>
              <a:rPr lang="en-US" sz="3200" dirty="0"/>
              <a:t>They say "Welcome" when a dolphin </a:t>
            </a:r>
            <a:r>
              <a:rPr lang="en-US" sz="3200" b="1" u="sng" dirty="0"/>
              <a:t>comes back </a:t>
            </a:r>
            <a:r>
              <a:rPr lang="en-US" sz="3200" dirty="0"/>
              <a:t>to the school. They talk when they play. They make a few sounds above water. They make many more sounds under water. People cannot hear these sounds because the sounds are very, very </a:t>
            </a:r>
            <a:r>
              <a:rPr lang="en-US" sz="3200" b="1" u="sng" dirty="0"/>
              <a:t>high.</a:t>
            </a:r>
          </a:p>
        </p:txBody>
      </p:sp>
      <p:sp>
        <p:nvSpPr>
          <p:cNvPr id="3" name="Content Placeholder 2"/>
          <p:cNvSpPr>
            <a:spLocks noGrp="1"/>
          </p:cNvSpPr>
          <p:nvPr>
            <p:ph idx="1"/>
          </p:nvPr>
        </p:nvSpPr>
        <p:spPr>
          <a:xfrm>
            <a:off x="966650" y="3291839"/>
            <a:ext cx="10387149" cy="2885123"/>
          </a:xfrm>
        </p:spPr>
        <p:txBody>
          <a:bodyPr/>
          <a:lstStyle/>
          <a:p>
            <a:pPr algn="r"/>
            <a:r>
              <a:rPr lang="fa-IR" dirty="0" smtClean="0"/>
              <a:t>آنها می گویند "خوش آمدید" وقتی یک دلفین به </a:t>
            </a:r>
            <a:r>
              <a:rPr lang="fa-IR" dirty="0" smtClean="0"/>
              <a:t>گروه </a:t>
            </a:r>
            <a:r>
              <a:rPr lang="fa-IR" dirty="0" smtClean="0"/>
              <a:t>باز می گردد. آنها وقتی بازی می کنند صحبت می کنند. آنها چند صدایی بالاتر از آب ایجاد می کنند. آنها صداهای بیشتری در زیر آب ایجاد می کنند. مردم نمی توانند این صداها را بشنوند زیرا صداها بسیار زیاد هستند.</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962998329"/>
      </p:ext>
    </p:extLst>
  </p:cSld>
  <p:clrMapOvr>
    <a:masterClrMapping/>
  </p:clrMapOvr>
  <mc:AlternateContent xmlns:mc="http://schemas.openxmlformats.org/markup-compatibility/2006">
    <mc:Choice xmlns:p14="http://schemas.microsoft.com/office/powerpoint/2010/main" Requires="p14">
      <p:transition spd="slow" p14:dur="2000" advTm="68855"/>
    </mc:Choice>
    <mc:Fallback>
      <p:transition spd="slow" advTm="688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3588567"/>
          </a:xfrm>
        </p:spPr>
        <p:txBody>
          <a:bodyPr>
            <a:noAutofit/>
          </a:bodyPr>
          <a:lstStyle/>
          <a:p>
            <a:r>
              <a:rPr lang="en-US" sz="3200" b="1" u="sng" dirty="0"/>
              <a:t>Scientists </a:t>
            </a:r>
            <a:r>
              <a:rPr lang="en-US" sz="3200" dirty="0"/>
              <a:t>make </a:t>
            </a:r>
            <a:r>
              <a:rPr lang="en-US" sz="3200" b="1" u="sng" dirty="0"/>
              <a:t>tapes</a:t>
            </a:r>
            <a:r>
              <a:rPr lang="en-US" sz="3200" dirty="0"/>
              <a:t> of the sounds and study them. Sometimes people catch dolphins for a large aquarium. (An aquarium is a zoo for fish.) People can watch the dolphins in a show. Dolphins don't like to be away from their school in an aquarium. They are sad and </a:t>
            </a:r>
            <a:r>
              <a:rPr lang="en-US" sz="3200" b="1" u="sng" dirty="0"/>
              <a:t>lonely</a:t>
            </a:r>
            <a:r>
              <a:rPr lang="en-US" sz="3200" dirty="0"/>
              <a:t>.</a:t>
            </a:r>
            <a:br>
              <a:rPr lang="en-US" sz="3200" dirty="0"/>
            </a:br>
            <a:endParaRPr lang="en-US" sz="3200" dirty="0"/>
          </a:p>
        </p:txBody>
      </p:sp>
      <p:sp>
        <p:nvSpPr>
          <p:cNvPr id="3" name="Content Placeholder 2"/>
          <p:cNvSpPr>
            <a:spLocks noGrp="1"/>
          </p:cNvSpPr>
          <p:nvPr>
            <p:ph idx="1"/>
          </p:nvPr>
        </p:nvSpPr>
        <p:spPr>
          <a:xfrm>
            <a:off x="838200" y="3500845"/>
            <a:ext cx="10515600" cy="2676117"/>
          </a:xfrm>
        </p:spPr>
        <p:txBody>
          <a:bodyPr/>
          <a:lstStyle/>
          <a:p>
            <a:pPr algn="r"/>
            <a:r>
              <a:rPr lang="fa-IR" dirty="0" smtClean="0"/>
              <a:t>دانشمندان نوارهایی از صداها درست می کنند و آنها را مورد مطالعه قرار می دهند. بعضی اوقات مردم دلفین ها را برای یک آکواریوم بزرگ می گیرند. (آکواریوم باغ وحش ماهی است.) مردم می توانند دلفین ها را در یک نمایش تماشا کنند. دلفین ها دوست ندارند از مدرسه خود در آکواریوم دور شوند. آنها غمگین و تنها هستند.</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35498434"/>
      </p:ext>
    </p:extLst>
  </p:cSld>
  <p:clrMapOvr>
    <a:masterClrMapping/>
  </p:clrMapOvr>
  <mc:AlternateContent xmlns:mc="http://schemas.openxmlformats.org/markup-compatibility/2006">
    <mc:Choice xmlns:p14="http://schemas.microsoft.com/office/powerpoint/2010/main" Requires="p14">
      <p:transition spd="slow" p14:dur="2000" advTm="114165"/>
    </mc:Choice>
    <mc:Fallback>
      <p:transition spd="slow" advTm="1141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942" y="365125"/>
            <a:ext cx="10395857" cy="3205389"/>
          </a:xfrm>
        </p:spPr>
        <p:txBody>
          <a:bodyPr>
            <a:normAutofit/>
          </a:bodyPr>
          <a:lstStyle/>
          <a:p>
            <a:r>
              <a:rPr lang="en-US" sz="3200" dirty="0"/>
              <a:t>There are many stories about dolphins. They help people. Sometimes they </a:t>
            </a:r>
            <a:r>
              <a:rPr lang="en-US" sz="3200" b="1" u="sng" dirty="0"/>
              <a:t>save</a:t>
            </a:r>
            <a:r>
              <a:rPr lang="en-US" sz="3200" dirty="0"/>
              <a:t> somebody's life. Dolphin meat is good, but people don't like to kill them. They say that dolphins bring good luck. Many people </a:t>
            </a:r>
            <a:r>
              <a:rPr lang="en-US" sz="3200" b="1" u="sng" dirty="0"/>
              <a:t>believe</a:t>
            </a:r>
            <a:r>
              <a:rPr lang="en-US" sz="3200" dirty="0"/>
              <a:t> this.</a:t>
            </a:r>
            <a:br>
              <a:rPr lang="en-US" sz="3200" dirty="0"/>
            </a:br>
            <a:endParaRPr lang="en-US" sz="3200" dirty="0"/>
          </a:p>
        </p:txBody>
      </p:sp>
      <p:sp>
        <p:nvSpPr>
          <p:cNvPr id="3" name="Content Placeholder 2"/>
          <p:cNvSpPr>
            <a:spLocks noGrp="1"/>
          </p:cNvSpPr>
          <p:nvPr>
            <p:ph idx="1"/>
          </p:nvPr>
        </p:nvSpPr>
        <p:spPr>
          <a:xfrm>
            <a:off x="838200" y="3143793"/>
            <a:ext cx="10515600" cy="3033169"/>
          </a:xfrm>
        </p:spPr>
        <p:txBody>
          <a:bodyPr/>
          <a:lstStyle/>
          <a:p>
            <a:pPr algn="r"/>
            <a:r>
              <a:rPr lang="fa-IR" dirty="0" smtClean="0"/>
              <a:t>داستان های زیادی در مورد دلفین ها وجود دارد. آنها به مردم کمک می کنند. بعضی اوقات آنها زندگی کسی را نجات می دهند. گوشت دلفین خوب است ، اما مردم دوست ندارند آنها را بکشند. آنها می گویند دلفین ها شانس خوبی دارند. </a:t>
            </a:r>
            <a:r>
              <a:rPr lang="fa-IR" smtClean="0"/>
              <a:t>بسیاری از مردم این را باور دارند.</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820707575"/>
      </p:ext>
    </p:extLst>
  </p:cSld>
  <p:clrMapOvr>
    <a:masterClrMapping/>
  </p:clrMapOvr>
  <mc:AlternateContent xmlns:mc="http://schemas.openxmlformats.org/markup-compatibility/2006">
    <mc:Choice xmlns:p14="http://schemas.microsoft.com/office/powerpoint/2010/main" Requires="p14">
      <p:transition spd="slow" p14:dur="2000" advTm="65365"/>
    </mc:Choice>
    <mc:Fallback>
      <p:transition spd="slow" advTm="653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16</TotalTime>
  <Words>509</Words>
  <Application>Microsoft Office PowerPoint</Application>
  <PresentationFormat>Widescreen</PresentationFormat>
  <Paragraphs>13</Paragraphs>
  <Slides>6</Slides>
  <Notes>0</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Corbel</vt:lpstr>
      <vt:lpstr>Tahoma</vt:lpstr>
      <vt:lpstr>Parallax</vt:lpstr>
      <vt:lpstr>The Dolphin </vt:lpstr>
      <vt:lpstr>Can dolphins talk? Maybe they can't talk with words, but they talk with sounds. They show their feelings with sounds. Dolphins travel in a group. We call a group of fish a "school." They don't study, but they travel together</vt:lpstr>
      <vt:lpstr>Dolphins are mammals, not fish, but they swim together in a school. Dolphins talk to the other dolphins in the school. They give information. They tell when they are happy or sad or afraid. </vt:lpstr>
      <vt:lpstr>They say "Welcome" when a dolphin comes back to the school. They talk when they play. They make a few sounds above water. They make many more sounds under water. People cannot hear these sounds because the sounds are very, very high.</vt:lpstr>
      <vt:lpstr>Scientists make tapes of the sounds and study them. Sometimes people catch dolphins for a large aquarium. (An aquarium is a zoo for fish.) People can watch the dolphins in a show. Dolphins don't like to be away from their school in an aquarium. They are sad and lonely. </vt:lpstr>
      <vt:lpstr>There are many stories about dolphins. They help people. Sometimes they save somebody's life. Dolphin meat is good, but people don't like to kill them. They say that dolphins bring good luck. Many people believe this.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Dolphin </dc:title>
  <dc:creator>user</dc:creator>
  <cp:lastModifiedBy>user</cp:lastModifiedBy>
  <cp:revision>3</cp:revision>
  <dcterms:created xsi:type="dcterms:W3CDTF">2020-05-01T11:54:15Z</dcterms:created>
  <dcterms:modified xsi:type="dcterms:W3CDTF">2020-05-02T12:14:06Z</dcterms:modified>
</cp:coreProperties>
</file>