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sldIdLst>
    <p:sldId id="267" r:id="rId2"/>
    <p:sldId id="256" r:id="rId3"/>
    <p:sldId id="257" r:id="rId4"/>
    <p:sldId id="258" r:id="rId5"/>
    <p:sldId id="259" r:id="rId6"/>
    <p:sldId id="260" r:id="rId7"/>
    <p:sldId id="261" r:id="rId8"/>
    <p:sldId id="262" r:id="rId9"/>
    <p:sldId id="263" r:id="rId10"/>
    <p:sldId id="264"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8" d="100"/>
          <a:sy n="88" d="100"/>
        </p:scale>
        <p:origin x="49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48D6D07-E3FB-42BD-8CC6-38A6922E0D68}" type="datetimeFigureOut">
              <a:rPr lang="en-US" smtClean="0"/>
              <a:t>4/20/2020</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333525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48D6D07-E3FB-42BD-8CC6-38A6922E0D68}"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3647444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8D6D07-E3FB-42BD-8CC6-38A6922E0D6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2377504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8D6D07-E3FB-42BD-8CC6-38A6922E0D6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1778320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8D6D07-E3FB-42BD-8CC6-38A6922E0D6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382843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8D6D07-E3FB-42BD-8CC6-38A6922E0D6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3555347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8D6D07-E3FB-42BD-8CC6-38A6922E0D6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1367058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8D6D07-E3FB-42BD-8CC6-38A6922E0D6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3033981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8D6D07-E3FB-42BD-8CC6-38A6922E0D6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4280210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8D6D07-E3FB-42BD-8CC6-38A6922E0D6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26110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8D6D07-E3FB-42BD-8CC6-38A6922E0D6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1511340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48D6D07-E3FB-42BD-8CC6-38A6922E0D68}"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413501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48D6D07-E3FB-42BD-8CC6-38A6922E0D68}"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3522161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48D6D07-E3FB-42BD-8CC6-38A6922E0D68}" type="datetimeFigureOut">
              <a:rPr lang="en-US" smtClean="0"/>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175581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8D6D07-E3FB-42BD-8CC6-38A6922E0D68}"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256304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48D6D07-E3FB-42BD-8CC6-38A6922E0D68}"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1356812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48D6D07-E3FB-42BD-8CC6-38A6922E0D68}"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07C88-C258-4A78-AA66-57A08821513E}" type="slidenum">
              <a:rPr lang="en-US" smtClean="0"/>
              <a:t>‹#›</a:t>
            </a:fld>
            <a:endParaRPr lang="en-US"/>
          </a:p>
        </p:txBody>
      </p:sp>
    </p:spTree>
    <p:extLst>
      <p:ext uri="{BB962C8B-B14F-4D97-AF65-F5344CB8AC3E}">
        <p14:creationId xmlns:p14="http://schemas.microsoft.com/office/powerpoint/2010/main" val="2027551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48D6D07-E3FB-42BD-8CC6-38A6922E0D68}" type="datetimeFigureOut">
              <a:rPr lang="en-US" smtClean="0"/>
              <a:t>4/20/2020</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9807C88-C258-4A78-AA66-57A08821513E}" type="slidenum">
              <a:rPr lang="en-US" smtClean="0"/>
              <a:t>‹#›</a:t>
            </a:fld>
            <a:endParaRPr lang="en-US"/>
          </a:p>
        </p:txBody>
      </p:sp>
    </p:spTree>
    <p:extLst>
      <p:ext uri="{BB962C8B-B14F-4D97-AF65-F5344CB8AC3E}">
        <p14:creationId xmlns:p14="http://schemas.microsoft.com/office/powerpoint/2010/main" val="373931288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206" y="1611086"/>
            <a:ext cx="7845797" cy="2439750"/>
          </a:xfrm>
        </p:spPr>
        <p:txBody>
          <a:bodyPr/>
          <a:lstStyle/>
          <a:p>
            <a:pPr algn="l"/>
            <a:r>
              <a:rPr lang="en-US" smtClean="0"/>
              <a:t>General English</a:t>
            </a:r>
            <a:br>
              <a:rPr lang="en-US" smtClean="0"/>
            </a:br>
            <a:r>
              <a:rPr lang="en-US" sz="3600" smtClean="0"/>
              <a:t>producer: mozhgan Roshanirad</a:t>
            </a:r>
            <a:endParaRPr lang="en-US" sz="3600" dirty="0"/>
          </a:p>
        </p:txBody>
      </p:sp>
      <p:sp>
        <p:nvSpPr>
          <p:cNvPr id="3" name="Subtitle 2"/>
          <p:cNvSpPr>
            <a:spLocks noGrp="1"/>
          </p:cNvSpPr>
          <p:nvPr>
            <p:ph type="subTitle" idx="1"/>
          </p:nvPr>
        </p:nvSpPr>
        <p:spPr/>
        <p:txBody>
          <a:bodyPr>
            <a:normAutofit/>
          </a:bodyPr>
          <a:lstStyle/>
          <a:p>
            <a:r>
              <a:rPr lang="fa-IR" smtClean="0"/>
              <a:t>زبان عمومی</a:t>
            </a:r>
          </a:p>
          <a:p>
            <a:r>
              <a:rPr lang="fa-IR" smtClean="0"/>
              <a:t>تهیه کننده: مژگان روشنی راد</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90030350"/>
      </p:ext>
    </p:extLst>
  </p:cSld>
  <p:clrMapOvr>
    <a:masterClrMapping/>
  </p:clrMapOvr>
  <p:transition spd="slow" advTm="760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234" y="505097"/>
            <a:ext cx="10404565" cy="2769326"/>
          </a:xfrm>
        </p:spPr>
        <p:txBody>
          <a:bodyPr>
            <a:normAutofit/>
          </a:bodyPr>
          <a:lstStyle/>
          <a:p>
            <a:r>
              <a:rPr lang="en-US" dirty="0"/>
              <a:t>The Arabian camel has one hump. The Bactrian</a:t>
            </a:r>
            <a:r>
              <a:rPr lang="en-US" b="1" dirty="0"/>
              <a:t> </a:t>
            </a:r>
            <a:r>
              <a:rPr lang="en-US" dirty="0"/>
              <a:t>camel of Central Asia has two humps. It </a:t>
            </a:r>
            <a:r>
              <a:rPr lang="en-US" b="1" u="sng" dirty="0"/>
              <a:t>also</a:t>
            </a:r>
            <a:r>
              <a:rPr lang="en-US" dirty="0"/>
              <a:t> has too</a:t>
            </a:r>
            <a:r>
              <a:rPr lang="en-US" b="1" dirty="0"/>
              <a:t> </a:t>
            </a:r>
            <a:r>
              <a:rPr lang="en-US" dirty="0"/>
              <a:t>long, </a:t>
            </a:r>
            <a:r>
              <a:rPr lang="en-US" b="1" u="sng" dirty="0"/>
              <a:t>thick</a:t>
            </a:r>
            <a:r>
              <a:rPr lang="en-US" dirty="0"/>
              <a:t> hair, because the winters are cold in</a:t>
            </a:r>
            <a:r>
              <a:rPr lang="en-US" b="1" dirty="0"/>
              <a:t> </a:t>
            </a:r>
            <a:r>
              <a:rPr lang="en-US" dirty="0"/>
              <a:t>Central Asia</a:t>
            </a:r>
          </a:p>
        </p:txBody>
      </p:sp>
      <p:sp>
        <p:nvSpPr>
          <p:cNvPr id="3" name="Content Placeholder 2"/>
          <p:cNvSpPr>
            <a:spLocks noGrp="1"/>
          </p:cNvSpPr>
          <p:nvPr>
            <p:ph idx="1"/>
          </p:nvPr>
        </p:nvSpPr>
        <p:spPr>
          <a:xfrm>
            <a:off x="838200" y="3553097"/>
            <a:ext cx="10515600" cy="2623866"/>
          </a:xfrm>
        </p:spPr>
        <p:txBody>
          <a:bodyPr/>
          <a:lstStyle/>
          <a:p>
            <a:pPr algn="r"/>
            <a:r>
              <a:rPr lang="fa-IR" dirty="0" smtClean="0"/>
              <a:t>شتر عربستان یک کوهان دارد. شتر باختری آسياي ميانه داراي دو کوهان است. همچنین موهای بسیار بلند و ضخیمی دارد ، زیرا زمستان در آسیای میانه سرد است</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98036577"/>
      </p:ext>
    </p:extLst>
  </p:cSld>
  <p:clrMapOvr>
    <a:masterClrMapping/>
  </p:clrMapOvr>
  <mc:AlternateContent xmlns:mc="http://schemas.openxmlformats.org/markup-compatibility/2006">
    <mc:Choice xmlns:p14="http://schemas.microsoft.com/office/powerpoint/2010/main" Requires="p14">
      <p:transition spd="slow" p14:dur="2000" advTm="67782"/>
    </mc:Choice>
    <mc:Fallback>
      <p:transition spd="slow" advTm="67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816" y="365125"/>
            <a:ext cx="10421983" cy="2630624"/>
          </a:xfrm>
        </p:spPr>
        <p:txBody>
          <a:bodyPr>
            <a:normAutofit/>
          </a:bodyPr>
          <a:lstStyle/>
          <a:p>
            <a:r>
              <a:rPr lang="en-US" dirty="0"/>
              <a:t>There is a lot of sand in the desert. The camel has</a:t>
            </a:r>
            <a:r>
              <a:rPr lang="en-US" b="1" dirty="0"/>
              <a:t> </a:t>
            </a:r>
            <a:r>
              <a:rPr lang="en-US" dirty="0"/>
              <a:t>long </a:t>
            </a:r>
            <a:r>
              <a:rPr lang="en-US" b="1" u="sng" dirty="0"/>
              <a:t>eyelashes.</a:t>
            </a:r>
            <a:r>
              <a:rPr lang="en-US" dirty="0"/>
              <a:t> The eyelashes keep the sand out of the</a:t>
            </a:r>
            <a:r>
              <a:rPr lang="en-US" b="1" dirty="0"/>
              <a:t> </a:t>
            </a:r>
            <a:r>
              <a:rPr lang="en-US" dirty="0"/>
              <a:t>camel's eyes</a:t>
            </a:r>
          </a:p>
        </p:txBody>
      </p:sp>
      <p:sp>
        <p:nvSpPr>
          <p:cNvPr id="3" name="Content Placeholder 2"/>
          <p:cNvSpPr>
            <a:spLocks noGrp="1"/>
          </p:cNvSpPr>
          <p:nvPr>
            <p:ph idx="1"/>
          </p:nvPr>
        </p:nvSpPr>
        <p:spPr>
          <a:xfrm>
            <a:off x="805543" y="2490651"/>
            <a:ext cx="10515600" cy="5306107"/>
          </a:xfrm>
        </p:spPr>
        <p:txBody>
          <a:bodyPr/>
          <a:lstStyle/>
          <a:p>
            <a:pPr algn="r"/>
            <a:r>
              <a:rPr lang="fa-IR" dirty="0" smtClean="0"/>
              <a:t>شن و ماسه زیادی در بیابان وجود دارد. شتر مژه های بلند دارد. مژه ماسه را از چشم شتر دور نگه می دارد</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56856491"/>
      </p:ext>
    </p:extLst>
  </p:cSld>
  <p:clrMapOvr>
    <a:masterClrMapping/>
  </p:clrMapOvr>
  <mc:AlternateContent xmlns:mc="http://schemas.openxmlformats.org/markup-compatibility/2006">
    <mc:Choice xmlns:p14="http://schemas.microsoft.com/office/powerpoint/2010/main" Requires="p14">
      <p:transition spd="slow" p14:dur="2000" advTm="47760"/>
    </mc:Choice>
    <mc:Fallback>
      <p:transition spd="slow" advTm="47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83" y="914399"/>
            <a:ext cx="10761617" cy="2203269"/>
          </a:xfrm>
        </p:spPr>
        <p:txBody>
          <a:bodyPr>
            <a:normAutofit fontScale="90000"/>
          </a:bodyPr>
          <a:lstStyle/>
          <a:p>
            <a:r>
              <a:rPr lang="en-US" dirty="0"/>
              <a:t>Arabic has </a:t>
            </a:r>
            <a:r>
              <a:rPr lang="en-US" b="1" u="sng" dirty="0"/>
              <a:t>about </a:t>
            </a:r>
            <a:r>
              <a:rPr lang="en-US" dirty="0"/>
              <a:t>150 words to </a:t>
            </a:r>
            <a:r>
              <a:rPr lang="en-US" b="1" u="sng" dirty="0"/>
              <a:t>describe</a:t>
            </a:r>
            <a:r>
              <a:rPr lang="en-US" dirty="0"/>
              <a:t> a camel. Many people who speak Arabic need all these words because the camel is very important to them.</a:t>
            </a:r>
            <a:br>
              <a:rPr lang="en-US" dirty="0"/>
            </a:br>
            <a:endParaRPr lang="en-US" dirty="0"/>
          </a:p>
        </p:txBody>
      </p:sp>
      <p:sp>
        <p:nvSpPr>
          <p:cNvPr id="3" name="Content Placeholder 2"/>
          <p:cNvSpPr>
            <a:spLocks noGrp="1"/>
          </p:cNvSpPr>
          <p:nvPr>
            <p:ph idx="1"/>
          </p:nvPr>
        </p:nvSpPr>
        <p:spPr>
          <a:xfrm>
            <a:off x="687977" y="3431177"/>
            <a:ext cx="10665823" cy="2745786"/>
          </a:xfrm>
        </p:spPr>
        <p:txBody>
          <a:bodyPr/>
          <a:lstStyle/>
          <a:p>
            <a:pPr algn="r"/>
            <a:r>
              <a:rPr lang="fa-IR" dirty="0" smtClean="0"/>
              <a:t>عربی حدود 150 کلمه برای توصیف شتر دارد. بسیاری از افرادی که به زبان عربی صحبت می کنند به این همه کلمات احتیاج دارند زیرا شتر برای آنها بسیار مهم است.</a:t>
            </a:r>
            <a:endParaRPr lang="en-US" dirty="0"/>
          </a:p>
        </p:txBody>
      </p:sp>
    </p:spTree>
    <p:extLst>
      <p:ext uri="{BB962C8B-B14F-4D97-AF65-F5344CB8AC3E}">
        <p14:creationId xmlns:p14="http://schemas.microsoft.com/office/powerpoint/2010/main" val="1149245014"/>
      </p:ext>
    </p:extLst>
  </p:cSld>
  <p:clrMapOvr>
    <a:masterClrMapping/>
  </p:clrMapOvr>
  <mc:AlternateContent xmlns:mc="http://schemas.openxmlformats.org/markup-compatibility/2006">
    <mc:Choice xmlns:p14="http://schemas.microsoft.com/office/powerpoint/2010/main" Requires="p14">
      <p:transition spd="slow" p14:dur="2000" advTm="29"/>
    </mc:Choice>
    <mc:Fallback>
      <p:transition spd="slow" advTm="29"/>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1" dirty="0"/>
              <a:t>The Kiwi</a:t>
            </a:r>
            <a:r>
              <a:rPr lang="en-US" dirty="0"/>
              <a:t/>
            </a:r>
            <a:br>
              <a:rPr lang="en-US" dirty="0"/>
            </a:br>
            <a:endParaRPr lang="en-US" dirty="0"/>
          </a:p>
        </p:txBody>
      </p:sp>
      <p:sp>
        <p:nvSpPr>
          <p:cNvPr id="3" name="Subtitle 2"/>
          <p:cNvSpPr>
            <a:spLocks noGrp="1"/>
          </p:cNvSpPr>
          <p:nvPr>
            <p:ph type="subTitle" idx="1"/>
          </p:nvPr>
        </p:nvSpPr>
        <p:spPr/>
        <p:txBody>
          <a:bodyPr>
            <a:normAutofit/>
          </a:bodyPr>
          <a:lstStyle/>
          <a:p>
            <a:pPr algn="ctr"/>
            <a:r>
              <a:rPr lang="fa-IR" sz="3600" b="1" dirty="0" smtClean="0"/>
              <a:t>پرنده ی کیوی</a:t>
            </a:r>
            <a:endParaRPr lang="en-US" sz="3600" b="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178467"/>
      </p:ext>
    </p:extLst>
  </p:cSld>
  <p:clrMapOvr>
    <a:masterClrMapping/>
  </p:clrMapOvr>
  <mc:AlternateContent xmlns:mc="http://schemas.openxmlformats.org/markup-compatibility/2006">
    <mc:Choice xmlns:p14="http://schemas.microsoft.com/office/powerpoint/2010/main" Requires="p14">
      <p:transition spd="slow" p14:dur="2000" advTm="11188"/>
    </mc:Choice>
    <mc:Fallback>
      <p:transition spd="slow" advTm="11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3110"/>
            <a:ext cx="10742022" cy="2124890"/>
          </a:xfrm>
        </p:spPr>
        <p:txBody>
          <a:bodyPr>
            <a:normAutofit fontScale="90000"/>
          </a:bodyPr>
          <a:lstStyle/>
          <a:p>
            <a:r>
              <a:rPr lang="en-US" sz="3600" dirty="0"/>
              <a:t>The kiwi lives </a:t>
            </a:r>
            <a:r>
              <a:rPr lang="en-US" sz="3600" b="1" u="sng" dirty="0"/>
              <a:t>only</a:t>
            </a:r>
            <a:r>
              <a:rPr lang="en-US" sz="3600" dirty="0"/>
              <a:t> in New Zealand. It is a very </a:t>
            </a:r>
            <a:r>
              <a:rPr lang="en-US" sz="3600" b="1" u="sng" dirty="0"/>
              <a:t>strange</a:t>
            </a:r>
            <a:r>
              <a:rPr lang="en-US" sz="3600" dirty="0"/>
              <a:t> bird because it cannot </a:t>
            </a:r>
            <a:r>
              <a:rPr lang="en-US" sz="3600" b="1" u="sng" dirty="0"/>
              <a:t>fly</a:t>
            </a:r>
            <a:r>
              <a:rPr lang="en-US" sz="3600" dirty="0"/>
              <a:t>. The kiwi is the same </a:t>
            </a:r>
            <a:r>
              <a:rPr lang="en-US" sz="3600" b="1" u="sng" dirty="0"/>
              <a:t>size </a:t>
            </a:r>
            <a:r>
              <a:rPr lang="en-US" sz="3600" dirty="0"/>
              <a:t>as a chicken. It has no </a:t>
            </a:r>
            <a:r>
              <a:rPr lang="en-US" sz="3600" b="1" u="sng" dirty="0"/>
              <a:t>wings</a:t>
            </a:r>
            <a:r>
              <a:rPr lang="en-US" sz="3600" dirty="0"/>
              <a:t> or tail. It does not have </a:t>
            </a:r>
            <a:r>
              <a:rPr lang="en-US" sz="3600" b="1" u="sng" dirty="0"/>
              <a:t>feathers </a:t>
            </a:r>
            <a:r>
              <a:rPr lang="en-US" sz="3600" dirty="0"/>
              <a:t>like other birds. Its feathers look like hair.</a:t>
            </a:r>
          </a:p>
        </p:txBody>
      </p:sp>
      <p:sp>
        <p:nvSpPr>
          <p:cNvPr id="3" name="Content Placeholder 2"/>
          <p:cNvSpPr>
            <a:spLocks noGrp="1"/>
          </p:cNvSpPr>
          <p:nvPr>
            <p:ph idx="1"/>
          </p:nvPr>
        </p:nvSpPr>
        <p:spPr>
          <a:xfrm>
            <a:off x="838199" y="2403566"/>
            <a:ext cx="10674531" cy="5619614"/>
          </a:xfrm>
        </p:spPr>
        <p:txBody>
          <a:bodyPr/>
          <a:lstStyle/>
          <a:p>
            <a:pPr algn="r"/>
            <a:r>
              <a:rPr lang="fa-IR" dirty="0" smtClean="0"/>
              <a:t>کیوی فقط در نیوزلند زندگی می کند. این پرنده ای بسیار عجیب است زیرا نمی تواند پرواز کند. کیوی به اندازه جوجه است. بال و دم ندارد. این پر مانند پرندگان دیگر ندارد. پرهای آن مانند مو است</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6572767"/>
      </p:ext>
    </p:extLst>
  </p:cSld>
  <p:clrMapOvr>
    <a:masterClrMapping/>
  </p:clrMapOvr>
  <p:transition spd="slow" advTm="12664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1845"/>
            <a:ext cx="10515600" cy="3179264"/>
          </a:xfrm>
        </p:spPr>
        <p:txBody>
          <a:bodyPr>
            <a:normAutofit/>
          </a:bodyPr>
          <a:lstStyle/>
          <a:p>
            <a:r>
              <a:rPr lang="en-US" sz="3600" dirty="0"/>
              <a:t>Each foot has four toes. Its </a:t>
            </a:r>
            <a:r>
              <a:rPr lang="en-US" sz="3600" b="1" u="sng" dirty="0"/>
              <a:t>beak</a:t>
            </a:r>
            <a:r>
              <a:rPr lang="en-US" sz="3600" dirty="0"/>
              <a:t> is very long. A kiwi likes to have a lot of trees around it. It sleeps </a:t>
            </a:r>
            <a:r>
              <a:rPr lang="en-US" sz="3600" b="1" u="sng" dirty="0"/>
              <a:t>during</a:t>
            </a:r>
            <a:r>
              <a:rPr lang="en-US" sz="3600" dirty="0"/>
              <a:t> the day because the sunlight </a:t>
            </a:r>
            <a:r>
              <a:rPr lang="en-US" sz="3600" b="1" u="sng" dirty="0"/>
              <a:t>hurts </a:t>
            </a:r>
            <a:r>
              <a:rPr lang="en-US" sz="3600" dirty="0"/>
              <a:t>its eyes. It can smell things very well. It </a:t>
            </a:r>
            <a:r>
              <a:rPr lang="en-US" sz="3600" b="1" u="sng" dirty="0"/>
              <a:t>smells </a:t>
            </a:r>
            <a:r>
              <a:rPr lang="en-US" sz="3600" dirty="0"/>
              <a:t>things better than most birds do. The kiwi's eggs are very </a:t>
            </a:r>
            <a:r>
              <a:rPr lang="en-US" sz="3600" dirty="0" smtClean="0"/>
              <a:t>big.</a:t>
            </a:r>
            <a:endParaRPr lang="en-US" sz="3600" dirty="0"/>
          </a:p>
        </p:txBody>
      </p:sp>
      <p:sp>
        <p:nvSpPr>
          <p:cNvPr id="3" name="Content Placeholder 2"/>
          <p:cNvSpPr>
            <a:spLocks noGrp="1"/>
          </p:cNvSpPr>
          <p:nvPr>
            <p:ph idx="1"/>
          </p:nvPr>
        </p:nvSpPr>
        <p:spPr>
          <a:xfrm>
            <a:off x="838200" y="2246811"/>
            <a:ext cx="10515600" cy="5941832"/>
          </a:xfrm>
        </p:spPr>
        <p:txBody>
          <a:bodyPr/>
          <a:lstStyle/>
          <a:p>
            <a:pPr algn="r"/>
            <a:r>
              <a:rPr lang="fa-IR" dirty="0" smtClean="0"/>
              <a:t>هر پا چهار انگشت پا دارد. منقار آن بسیار </a:t>
            </a:r>
            <a:r>
              <a:rPr lang="fa-IR" dirty="0" smtClean="0"/>
              <a:t>بلند </a:t>
            </a:r>
            <a:r>
              <a:rPr lang="fa-IR" dirty="0" smtClean="0"/>
              <a:t>است. یک کیوی دوست دارد درختان زیادی در اطراف آن داشته باشد. در طول روز می </a:t>
            </a:r>
            <a:r>
              <a:rPr lang="fa-IR" dirty="0" smtClean="0"/>
              <a:t>خوابد </a:t>
            </a:r>
            <a:r>
              <a:rPr lang="fa-IR" dirty="0" smtClean="0"/>
              <a:t>زیرا نور خورشید به چشم هایش آسیب می رساند. این می </a:t>
            </a:r>
            <a:r>
              <a:rPr lang="fa-IR" dirty="0" smtClean="0"/>
              <a:t>تواند </a:t>
            </a:r>
            <a:r>
              <a:rPr lang="fa-IR" dirty="0" smtClean="0"/>
              <a:t>خیلی خوب </a:t>
            </a:r>
            <a:r>
              <a:rPr lang="fa-IR" dirty="0" smtClean="0"/>
              <a:t>چیزها را بو بکشد. </a:t>
            </a:r>
            <a:r>
              <a:rPr lang="fa-IR" dirty="0" smtClean="0"/>
              <a:t>حس بویایی</a:t>
            </a:r>
            <a:r>
              <a:rPr lang="fa-IR" dirty="0" smtClean="0"/>
              <a:t> کیوی </a:t>
            </a:r>
            <a:r>
              <a:rPr lang="fa-IR" dirty="0" smtClean="0"/>
              <a:t>بهتر از اکثر پرندگان است. تخم کیوی بسیار بزرگ است.</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67117796"/>
      </p:ext>
    </p:extLst>
  </p:cSld>
  <p:clrMapOvr>
    <a:masterClrMapping/>
  </p:clrMapOvr>
  <mc:AlternateContent xmlns:mc="http://schemas.openxmlformats.org/markup-compatibility/2006">
    <mc:Choice xmlns:p14="http://schemas.microsoft.com/office/powerpoint/2010/main" Requires="p14">
      <p:transition p14:dur="100" advTm="107004">
        <p:cut/>
      </p:transition>
    </mc:Choice>
    <mc:Fallback>
      <p:transition advTm="107004">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023" y="365125"/>
            <a:ext cx="10517777" cy="2935424"/>
          </a:xfrm>
        </p:spPr>
        <p:txBody>
          <a:bodyPr>
            <a:normAutofit fontScale="90000"/>
          </a:bodyPr>
          <a:lstStyle/>
          <a:p>
            <a:r>
              <a:rPr lang="en-US" sz="3200" dirty="0"/>
              <a:t>There are only a few kiwis in New Zealand now. People do not often see them. The </a:t>
            </a:r>
            <a:r>
              <a:rPr lang="en-US" sz="3200" b="1" u="sng" dirty="0"/>
              <a:t>government</a:t>
            </a:r>
            <a:r>
              <a:rPr lang="en-US" sz="3200" dirty="0"/>
              <a:t> says that people cannot </a:t>
            </a:r>
            <a:r>
              <a:rPr lang="en-US" sz="3200" b="1" u="sng" dirty="0"/>
              <a:t>kill </a:t>
            </a:r>
            <a:r>
              <a:rPr lang="en-US" sz="3200" dirty="0"/>
              <a:t>kiwis. New Zealanders want their kiwis to live. There is a picture of a kiwi on New Zealand money.</a:t>
            </a:r>
            <a:br>
              <a:rPr lang="en-US" sz="3200" dirty="0"/>
            </a:br>
            <a:r>
              <a:rPr lang="en-US" sz="3200" dirty="0"/>
              <a:t>People from New Zealand are sometimes called "kiwis."</a:t>
            </a:r>
            <a:br>
              <a:rPr lang="en-US" sz="3200" dirty="0"/>
            </a:br>
            <a:endParaRPr lang="en-US" sz="3200" dirty="0"/>
          </a:p>
        </p:txBody>
      </p:sp>
      <p:sp>
        <p:nvSpPr>
          <p:cNvPr id="3" name="Content Placeholder 2"/>
          <p:cNvSpPr>
            <a:spLocks noGrp="1"/>
          </p:cNvSpPr>
          <p:nvPr>
            <p:ph idx="1"/>
          </p:nvPr>
        </p:nvSpPr>
        <p:spPr>
          <a:xfrm>
            <a:off x="905690" y="3622765"/>
            <a:ext cx="10448109" cy="2554197"/>
          </a:xfrm>
        </p:spPr>
        <p:txBody>
          <a:bodyPr/>
          <a:lstStyle/>
          <a:p>
            <a:pPr algn="r"/>
            <a:r>
              <a:rPr lang="fa-IR" dirty="0" smtClean="0"/>
              <a:t>اکنون فقط در نیوزلند چند کیوی وجود دارد. مردم اغلب آنها را نمی بینند. دولت می گوید مردم نمی توانند کیوی ها را بکشند. نیوزیلندی ها می خواهند کیوی های خود زندگی کنند. تصویری از کیوی در پول نیوزیلند وجود دارد.</a:t>
            </a:r>
          </a:p>
          <a:p>
            <a:pPr algn="r"/>
            <a:r>
              <a:rPr lang="fa-IR" dirty="0" smtClean="0"/>
              <a:t>مردم نیوزیلند بعضی اوقات "کیوی" خوانده می شوند.</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24053739"/>
      </p:ext>
    </p:extLst>
  </p:cSld>
  <p:clrMapOvr>
    <a:masterClrMapping/>
  </p:clrMapOvr>
  <mc:AlternateContent xmlns:mc="http://schemas.openxmlformats.org/markup-compatibility/2006">
    <mc:Choice xmlns:p14="http://schemas.microsoft.com/office/powerpoint/2010/main" Requires="p14">
      <p:transition spd="slow" p14:dur="2000" advTm="130363"/>
    </mc:Choice>
    <mc:Fallback>
      <p:transition spd="slow" advTm="130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8" y="1201782"/>
            <a:ext cx="8228973" cy="728617"/>
          </a:xfrm>
        </p:spPr>
        <p:txBody>
          <a:bodyPr>
            <a:normAutofit/>
          </a:bodyPr>
          <a:lstStyle/>
          <a:p>
            <a:pPr algn="ctr"/>
            <a:r>
              <a:rPr lang="en-US" b="1" dirty="0"/>
              <a:t>The Camel</a:t>
            </a:r>
            <a:endParaRPr lang="en-US" dirty="0"/>
          </a:p>
        </p:txBody>
      </p:sp>
      <p:sp>
        <p:nvSpPr>
          <p:cNvPr id="3" name="Content Placeholder 2"/>
          <p:cNvSpPr>
            <a:spLocks noGrp="1"/>
          </p:cNvSpPr>
          <p:nvPr>
            <p:ph idx="1"/>
          </p:nvPr>
        </p:nvSpPr>
        <p:spPr/>
        <p:txBody>
          <a:bodyPr>
            <a:normAutofit/>
          </a:bodyPr>
          <a:lstStyle/>
          <a:p>
            <a:pPr algn="ctr"/>
            <a:r>
              <a:rPr lang="fa-IR" sz="4000" b="1" dirty="0" smtClean="0"/>
              <a:t>شتر</a:t>
            </a:r>
            <a:endParaRPr lang="en-US" sz="40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09699844"/>
      </p:ext>
    </p:extLst>
  </p:cSld>
  <p:clrMapOvr>
    <a:masterClrMapping/>
  </p:clrMapOvr>
  <mc:AlternateContent xmlns:mc="http://schemas.openxmlformats.org/markup-compatibility/2006">
    <mc:Choice xmlns:p14="http://schemas.microsoft.com/office/powerpoint/2010/main" Requires="p14">
      <p:transition spd="slow" p14:dur="2000" advTm="7867"/>
    </mc:Choice>
    <mc:Fallback>
      <p:transition spd="slow" advTm="7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108" y="365125"/>
            <a:ext cx="10430691" cy="3309892"/>
          </a:xfrm>
        </p:spPr>
        <p:txBody>
          <a:bodyPr>
            <a:normAutofit fontScale="90000"/>
          </a:bodyPr>
          <a:lstStyle/>
          <a:p>
            <a:r>
              <a:rPr lang="en-US" sz="4000" dirty="0" smtClean="0"/>
              <a:t>The </a:t>
            </a:r>
            <a:r>
              <a:rPr lang="en-US" sz="4000" b="1" u="sng" dirty="0" smtClean="0"/>
              <a:t>camel </a:t>
            </a:r>
            <a:r>
              <a:rPr lang="en-US" sz="4000" dirty="0" smtClean="0"/>
              <a:t>can go without water for a long time. People </a:t>
            </a:r>
            <a:r>
              <a:rPr lang="en-US" sz="4000" dirty="0"/>
              <a:t>think it </a:t>
            </a:r>
            <a:r>
              <a:rPr lang="en-US" sz="4000" b="1" u="sng" dirty="0"/>
              <a:t>stores</a:t>
            </a:r>
            <a:r>
              <a:rPr lang="en-US" sz="4000" dirty="0"/>
              <a:t> water in its hump. This is not true. It stores food in its hump. The camel's body changes the food into fat. Then the fat is stored in the hump. A camel cannot store the fat </a:t>
            </a:r>
            <a:r>
              <a:rPr lang="en-US" sz="4000" b="1" u="sng" dirty="0"/>
              <a:t>all over </a:t>
            </a:r>
            <a:r>
              <a:rPr lang="en-US" sz="4000" dirty="0"/>
              <a:t>its </a:t>
            </a:r>
            <a:r>
              <a:rPr lang="en-US" sz="4000" dirty="0" smtClean="0"/>
              <a:t>body</a:t>
            </a:r>
            <a:r>
              <a:rPr lang="fa-IR" dirty="0" smtClean="0"/>
              <a:t>.</a:t>
            </a:r>
            <a:endParaRPr lang="en-US" dirty="0"/>
          </a:p>
        </p:txBody>
      </p:sp>
      <p:sp>
        <p:nvSpPr>
          <p:cNvPr id="3" name="Content Placeholder 2"/>
          <p:cNvSpPr>
            <a:spLocks noGrp="1"/>
          </p:cNvSpPr>
          <p:nvPr>
            <p:ph idx="1"/>
          </p:nvPr>
        </p:nvSpPr>
        <p:spPr>
          <a:xfrm>
            <a:off x="592183" y="4110446"/>
            <a:ext cx="10761617" cy="2066516"/>
          </a:xfrm>
        </p:spPr>
        <p:txBody>
          <a:bodyPr/>
          <a:lstStyle/>
          <a:p>
            <a:pPr algn="r"/>
            <a:r>
              <a:rPr lang="fa-IR" dirty="0" smtClean="0"/>
              <a:t>شتر می تواند بدون آب به مدت طولانی برود.مردم فکر می کنند که این آب را در زیر آب خود ذخیره می کند. این درست نیست. این ماده غذایی را در چنگال خود ذخیره می کند. بدن شتر غذا را به چربی تغییر می دهد. سپس چربی در زیر زمین ذخیره می شود. شتر نمی تواند چربی را در تمام بدن خود ذخیره کند</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92943657"/>
      </p:ext>
    </p:extLst>
  </p:cSld>
  <p:clrMapOvr>
    <a:masterClrMapping/>
  </p:clrMapOvr>
  <mc:AlternateContent xmlns:mc="http://schemas.openxmlformats.org/markup-compatibility/2006">
    <mc:Choice xmlns:p14="http://schemas.microsoft.com/office/powerpoint/2010/main" Requires="p14">
      <p:transition spd="slow" p14:dur="2000" advTm="133107"/>
    </mc:Choice>
    <mc:Fallback>
      <p:transition spd="slow" advTm="13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65423"/>
            <a:ext cx="10477500" cy="2648040"/>
          </a:xfrm>
        </p:spPr>
        <p:txBody>
          <a:bodyPr>
            <a:normAutofit/>
          </a:bodyPr>
          <a:lstStyle/>
          <a:p>
            <a:r>
              <a:rPr lang="en-US" dirty="0"/>
              <a:t>Fat all over an animal's body keeps the animal warm. Camels live in the </a:t>
            </a:r>
            <a:r>
              <a:rPr lang="en-US" b="1" u="sng" dirty="0"/>
              <a:t>desert.</a:t>
            </a:r>
            <a:r>
              <a:rPr lang="en-US" dirty="0"/>
              <a:t> They do not want to be warm during the day. </a:t>
            </a:r>
          </a:p>
        </p:txBody>
      </p:sp>
      <p:sp>
        <p:nvSpPr>
          <p:cNvPr id="3" name="Content Placeholder 2"/>
          <p:cNvSpPr>
            <a:spLocks noGrp="1"/>
          </p:cNvSpPr>
          <p:nvPr>
            <p:ph idx="1"/>
          </p:nvPr>
        </p:nvSpPr>
        <p:spPr>
          <a:xfrm>
            <a:off x="914400" y="3500845"/>
            <a:ext cx="10439400" cy="2676117"/>
          </a:xfrm>
        </p:spPr>
        <p:txBody>
          <a:bodyPr/>
          <a:lstStyle/>
          <a:p>
            <a:pPr algn="r"/>
            <a:r>
              <a:rPr lang="fa-IR" dirty="0" smtClean="0"/>
              <a:t>چربی ها در بدن بدن حیوان را گرم نگه می دارند. شترها در بیابان زندگی می کنند. آنها نمی خواهند در طول روز گرم باشند.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93236454"/>
      </p:ext>
    </p:extLst>
  </p:cSld>
  <p:clrMapOvr>
    <a:masterClrMapping/>
  </p:clrMapOvr>
  <mc:AlternateContent xmlns:mc="http://schemas.openxmlformats.org/markup-compatibility/2006">
    <mc:Choice xmlns:p14="http://schemas.microsoft.com/office/powerpoint/2010/main" Requires="p14">
      <p:transition spd="slow" p14:dur="2000" advTm="48128"/>
    </mc:Choice>
    <mc:Fallback>
      <p:transition spd="slow" advTm="48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811" y="1010193"/>
            <a:ext cx="10630989" cy="2412275"/>
          </a:xfrm>
        </p:spPr>
        <p:txBody>
          <a:bodyPr>
            <a:normAutofit/>
          </a:bodyPr>
          <a:lstStyle/>
          <a:p>
            <a:r>
              <a:rPr lang="en-US" dirty="0"/>
              <a:t>The desert is very hot. The camel gets hotter and</a:t>
            </a:r>
            <a:r>
              <a:rPr lang="en-US" b="1" dirty="0"/>
              <a:t> </a:t>
            </a:r>
            <a:r>
              <a:rPr lang="en-US" dirty="0"/>
              <a:t>hotter during the day. It stores this </a:t>
            </a:r>
            <a:r>
              <a:rPr lang="en-US" b="1" u="sng" dirty="0"/>
              <a:t>heat</a:t>
            </a:r>
            <a:r>
              <a:rPr lang="en-US" dirty="0"/>
              <a:t> in its body because the nights are </a:t>
            </a:r>
            <a:r>
              <a:rPr lang="en-US" b="1" u="sng" dirty="0"/>
              <a:t>cool.</a:t>
            </a:r>
          </a:p>
        </p:txBody>
      </p:sp>
      <p:sp>
        <p:nvSpPr>
          <p:cNvPr id="3" name="Content Placeholder 2"/>
          <p:cNvSpPr>
            <a:spLocks noGrp="1"/>
          </p:cNvSpPr>
          <p:nvPr>
            <p:ph idx="1"/>
          </p:nvPr>
        </p:nvSpPr>
        <p:spPr>
          <a:xfrm>
            <a:off x="722811" y="3944983"/>
            <a:ext cx="10630989" cy="2231980"/>
          </a:xfrm>
        </p:spPr>
        <p:txBody>
          <a:bodyPr/>
          <a:lstStyle/>
          <a:p>
            <a:pPr algn="r"/>
            <a:r>
              <a:rPr lang="fa-IR" dirty="0" smtClean="0"/>
              <a:t>کویر بسیار گرم است. شتر در طول روز داغ تر و گرم تر می شود. این گرما را در بدن خود ذخیره می کند زیرا شب ها خنک است.</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45751475"/>
      </p:ext>
    </p:extLst>
  </p:cSld>
  <p:clrMapOvr>
    <a:masterClrMapping/>
  </p:clrMapOvr>
  <mc:AlternateContent xmlns:mc="http://schemas.openxmlformats.org/markup-compatibility/2006">
    <mc:Choice xmlns:p14="http://schemas.microsoft.com/office/powerpoint/2010/main" Requires="p14">
      <p:transition spd="slow" p14:dur="2000" advTm="46688"/>
    </mc:Choice>
    <mc:Fallback>
      <p:transition spd="slow" advTm="4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Parallax</Template>
  <TotalTime>73</TotalTime>
  <Words>763</Words>
  <Application>Microsoft Office PowerPoint</Application>
  <PresentationFormat>Widescreen</PresentationFormat>
  <Paragraphs>26</Paragraphs>
  <Slides>12</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Corbel</vt:lpstr>
      <vt:lpstr>Tahoma</vt:lpstr>
      <vt:lpstr>Parallax</vt:lpstr>
      <vt:lpstr>General English producer: mozhgan Roshanirad</vt:lpstr>
      <vt:lpstr>The Kiwi </vt:lpstr>
      <vt:lpstr>The kiwi lives only in New Zealand. It is a very strange bird because it cannot fly. The kiwi is the same size as a chicken. It has no wings or tail. It does not have feathers like other birds. Its feathers look like hair.</vt:lpstr>
      <vt:lpstr>Each foot has four toes. Its beak is very long. A kiwi likes to have a lot of trees around it. It sleeps during the day because the sunlight hurts its eyes. It can smell things very well. It smells things better than most birds do. The kiwi's eggs are very big.</vt:lpstr>
      <vt:lpstr>There are only a few kiwis in New Zealand now. People do not often see them. The government says that people cannot kill kiwis. New Zealanders want their kiwis to live. There is a picture of a kiwi on New Zealand money. People from New Zealand are sometimes called "kiwis." </vt:lpstr>
      <vt:lpstr>The Camel</vt:lpstr>
      <vt:lpstr>The camel can go without water for a long time. People think it stores water in its hump. This is not true. It stores food in its hump. The camel's body changes the food into fat. Then the fat is stored in the hump. A camel cannot store the fat all over its body.</vt:lpstr>
      <vt:lpstr>Fat all over an animal's body keeps the animal warm. Camels live in the desert. They do not want to be warm during the day. </vt:lpstr>
      <vt:lpstr>The desert is very hot. The camel gets hotter and hotter during the day. It stores this heat in its body because the nights are cool.</vt:lpstr>
      <vt:lpstr>The Arabian camel has one hump. The Bactrian camel of Central Asia has two humps. It also has too long, thick hair, because the winters are cold in Central Asia</vt:lpstr>
      <vt:lpstr>There is a lot of sand in the desert. The camel has long eyelashes. The eyelashes keep the sand out of the camel's eyes</vt:lpstr>
      <vt:lpstr>Arabic has about 150 words to describe a camel. Many people who speak Arabic need all these words because the camel is very important to them.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Kiwi</dc:title>
  <dc:creator>user</dc:creator>
  <cp:lastModifiedBy>user</cp:lastModifiedBy>
  <cp:revision>10</cp:revision>
  <dcterms:created xsi:type="dcterms:W3CDTF">2020-04-20T04:18:58Z</dcterms:created>
  <dcterms:modified xsi:type="dcterms:W3CDTF">2020-04-20T06:51:09Z</dcterms:modified>
</cp:coreProperties>
</file>