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6" d="100"/>
          <a:sy n="86" d="100"/>
        </p:scale>
        <p:origin x="-88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4449FB-1D2F-4354-A4A8-508B878C9209}" type="datetimeFigureOut">
              <a:rPr lang="fa-IR" smtClean="0"/>
              <a:t>02/08/1441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اتوماسیون تغذیه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رزرو غذایی دانشجویی به شرح ذیل می باشد</a:t>
            </a: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7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در نهایت گزینه ذخیره ناهار / شام را بزنید تا غذای شما ذخیره گردد.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0245"/>
            <a:ext cx="7239000" cy="3285597"/>
          </a:xfrm>
        </p:spPr>
      </p:pic>
    </p:spTree>
    <p:extLst>
      <p:ext uri="{BB962C8B-B14F-4D97-AF65-F5344CB8AC3E}">
        <p14:creationId xmlns:p14="http://schemas.microsoft.com/office/powerpoint/2010/main" val="227646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26328"/>
          </a:xfrm>
        </p:spPr>
        <p:txBody>
          <a:bodyPr/>
          <a:lstStyle/>
          <a:p>
            <a:r>
              <a:rPr lang="fa-IR" dirty="0" smtClean="0"/>
              <a:t>به تذکرات زیر دقت نمایید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239000" cy="48463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a-IR" sz="3200" b="1" dirty="0" smtClean="0">
                <a:cs typeface="B Nazanin" panose="00000400000000000000" pitchFamily="2" charset="-78"/>
              </a:rPr>
              <a:t>برای رزرو غذای خود از هفته قبل اقدام نمائید.</a:t>
            </a:r>
          </a:p>
          <a:p>
            <a:pPr marL="514350" indent="-514350">
              <a:buFont typeface="+mj-lt"/>
              <a:buAutoNum type="arabicParenR"/>
            </a:pPr>
            <a:r>
              <a:rPr lang="fa-IR" sz="3200" b="1" dirty="0" smtClean="0">
                <a:cs typeface="B Nazanin" panose="00000400000000000000" pitchFamily="2" charset="-78"/>
              </a:rPr>
              <a:t>زمان رزرو تا ساعت 12 روز چهارشنبه هر هفته می باشد و به هیچ عنوان این زمان قابل تغییر نمی باشد.</a:t>
            </a:r>
          </a:p>
          <a:p>
            <a:pPr marL="514350" indent="-514350">
              <a:buFont typeface="+mj-lt"/>
              <a:buAutoNum type="arabicParenR"/>
            </a:pPr>
            <a:r>
              <a:rPr lang="fa-IR" sz="3200" b="1" smtClean="0">
                <a:cs typeface="B Nazanin" panose="00000400000000000000" pitchFamily="2" charset="-78"/>
              </a:rPr>
              <a:t>شام </a:t>
            </a:r>
            <a:r>
              <a:rPr lang="fa-IR" sz="3200" b="1" dirty="0" smtClean="0">
                <a:cs typeface="B Nazanin" panose="00000400000000000000" pitchFamily="2" charset="-78"/>
              </a:rPr>
              <a:t>مختص دانشجویان خوابگاهی می باشد .</a:t>
            </a:r>
            <a:endParaRPr lang="fa-IR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483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ورود به سایت اتوماسیون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9091"/>
            <a:ext cx="7239000" cy="4087905"/>
          </a:xfrm>
        </p:spPr>
      </p:pic>
    </p:spTree>
    <p:extLst>
      <p:ext uri="{BB962C8B-B14F-4D97-AF65-F5344CB8AC3E}">
        <p14:creationId xmlns:p14="http://schemas.microsoft.com/office/powerpoint/2010/main" val="7527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نام کاربری شماره دانشجویی و رمز عبور 1 می باشد.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7247"/>
            <a:ext cx="7239000" cy="3111593"/>
          </a:xfrm>
        </p:spPr>
      </p:pic>
    </p:spTree>
    <p:extLst>
      <p:ext uri="{BB962C8B-B14F-4D97-AF65-F5344CB8AC3E}">
        <p14:creationId xmlns:p14="http://schemas.microsoft.com/office/powerpoint/2010/main" val="14738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2231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پس از ورود به صفحه اصلی رزرو غذا ، ابتدا نسبت به شارژکارت خود با یک کارت عابر بانک با رمز دوم از قسمت افزایش اعتبار اینترنتی اقدام نمائید.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8229600" cy="352697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473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مبلغ مورد نیاز را وارد نمائید و از یکی از درگاه های پرداخت به سایت پذیرنده انتقال پیدا می کنید. 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0914"/>
            <a:ext cx="7239000" cy="3084259"/>
          </a:xfrm>
        </p:spPr>
      </p:pic>
    </p:spTree>
    <p:extLst>
      <p:ext uri="{BB962C8B-B14F-4D97-AF65-F5344CB8AC3E}">
        <p14:creationId xmlns:p14="http://schemas.microsoft.com/office/powerpoint/2010/main" val="284193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اطلاعات کارت خود را وارد کرده و پرداخت را انجام دهید.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9542"/>
            <a:ext cx="7239000" cy="3107004"/>
          </a:xfrm>
        </p:spPr>
      </p:pic>
    </p:spTree>
    <p:extLst>
      <p:ext uri="{BB962C8B-B14F-4D97-AF65-F5344CB8AC3E}">
        <p14:creationId xmlns:p14="http://schemas.microsoft.com/office/powerpoint/2010/main" val="154411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از قسمت رزرو و خرید غذا مورد رزرو و خرید هفتگی غذا را انتخاب نمائید.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9671"/>
            <a:ext cx="7239000" cy="3326746"/>
          </a:xfrm>
        </p:spPr>
      </p:pic>
    </p:spTree>
    <p:extLst>
      <p:ext uri="{BB962C8B-B14F-4D97-AF65-F5344CB8AC3E}">
        <p14:creationId xmlns:p14="http://schemas.microsoft.com/office/powerpoint/2010/main" val="309697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با کمک دکمه      به هفته آینده وارد شوید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8544"/>
            <a:ext cx="7239000" cy="3289000"/>
          </a:xfrm>
        </p:spPr>
      </p:pic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4189460" y="476672"/>
            <a:ext cx="576064" cy="504056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168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با توجه به اینکه در کدام مرکز هستید در روز مورد نظر سلف را انتخاب نمائید.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7247"/>
            <a:ext cx="7239000" cy="3111593"/>
          </a:xfrm>
        </p:spPr>
      </p:pic>
    </p:spTree>
    <p:extLst>
      <p:ext uri="{BB962C8B-B14F-4D97-AF65-F5344CB8AC3E}">
        <p14:creationId xmlns:p14="http://schemas.microsoft.com/office/powerpoint/2010/main" val="609635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189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اتوماسیون تغذیه</vt:lpstr>
      <vt:lpstr>ورود به سایت اتوماسیون</vt:lpstr>
      <vt:lpstr>نام کاربری شماره دانشجویی و رمز عبور 1 می باشد.</vt:lpstr>
      <vt:lpstr>پس از ورود به صفحه اصلی رزرو غذا ، ابتدا نسبت به شارژکارت خود با یک کارت عابر بانک با رمز دوم از قسمت افزایش اعتبار اینترنتی اقدام نمائید.</vt:lpstr>
      <vt:lpstr>مبلغ مورد نیاز را وارد نمائید و از یکی از درگاه های پرداخت به سایت پذیرنده انتقال پیدا می کنید. </vt:lpstr>
      <vt:lpstr>اطلاعات کارت خود را وارد کرده و پرداخت را انجام دهید.</vt:lpstr>
      <vt:lpstr>از قسمت رزرو و خرید غذا مورد رزرو و خرید هفتگی غذا را انتخاب نمائید.</vt:lpstr>
      <vt:lpstr>با کمک دکمه      به هفته آینده وارد شوید</vt:lpstr>
      <vt:lpstr>با توجه به اینکه در کدام مرکز هستید در روز مورد نظر سلف را انتخاب نمائید.</vt:lpstr>
      <vt:lpstr>در نهایت گزینه ذخیره ناهار / شام را بزنید تا غذای شما ذخیره گردد.</vt:lpstr>
      <vt:lpstr>به تذکرات زیر دقت نمایید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</dc:creator>
  <cp:lastModifiedBy>gt</cp:lastModifiedBy>
  <cp:revision>9</cp:revision>
  <dcterms:created xsi:type="dcterms:W3CDTF">2019-02-24T07:35:21Z</dcterms:created>
  <dcterms:modified xsi:type="dcterms:W3CDTF">2019-10-07T06:32:57Z</dcterms:modified>
</cp:coreProperties>
</file>