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86" d="100"/>
          <a:sy n="86" d="100"/>
        </p:scale>
        <p:origin x="-888" y="7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84449FB-1D2F-4354-A4A8-508B878C9209}" type="datetimeFigureOut">
              <a:rPr lang="fa-IR" smtClean="0"/>
              <a:t>06/19/1440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310AB48-AADD-41CB-BF01-64CCD0EF6134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r" rtl="1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r" rtl="1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r" rtl="1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r" rtl="1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r" rtl="1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r" rtl="1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r" rtl="1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b="1" dirty="0" smtClean="0">
                <a:cs typeface="B Nazanin" panose="00000400000000000000" pitchFamily="2" charset="-78"/>
              </a:rPr>
              <a:t>اتوماسیون تغذیه</a:t>
            </a:r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26976"/>
          </a:xfrm>
        </p:spPr>
        <p:txBody>
          <a:bodyPr/>
          <a:lstStyle/>
          <a:p>
            <a:r>
              <a:rPr lang="fa-IR" dirty="0" smtClean="0">
                <a:solidFill>
                  <a:schemeClr val="tx1"/>
                </a:solidFill>
                <a:cs typeface="B Nazanin" panose="00000400000000000000" pitchFamily="2" charset="-78"/>
              </a:rPr>
              <a:t>رزرو غذایی دانشجویی به شرح ذیل می باشد</a:t>
            </a:r>
            <a:endParaRPr lang="fa-IR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767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626328"/>
          </a:xfrm>
        </p:spPr>
        <p:txBody>
          <a:bodyPr/>
          <a:lstStyle/>
          <a:p>
            <a:r>
              <a:rPr lang="fa-IR" dirty="0" smtClean="0"/>
              <a:t>به تذکرات زیر دقت نمایید :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7239000" cy="484632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برای رزرو غذای خود از هفته قبل اقدام نمائید.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زمان رزرو تا ساعت 12 روز چهارشنبه هر هفته </a:t>
            </a:r>
            <a:r>
              <a:rPr lang="fa-IR" sz="3200" b="1" smtClean="0">
                <a:cs typeface="B Nazanin" panose="00000400000000000000" pitchFamily="2" charset="-78"/>
              </a:rPr>
              <a:t>می </a:t>
            </a:r>
            <a:r>
              <a:rPr lang="fa-IR" sz="3200" b="1" smtClean="0">
                <a:cs typeface="B Nazanin" panose="00000400000000000000" pitchFamily="2" charset="-78"/>
              </a:rPr>
              <a:t>باشد </a:t>
            </a:r>
            <a:r>
              <a:rPr lang="fa-IR" sz="3200" b="1" dirty="0" smtClean="0">
                <a:cs typeface="B Nazanin" panose="00000400000000000000" pitchFamily="2" charset="-78"/>
              </a:rPr>
              <a:t>و به هیچ عنوان این زمان قابل تغییر نمی باشد.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دانشجویان مرکز طالقانی درصورت رزرو در آن مرکز نمیتوانند در سلف مرکزی غذا را دریافت کنند.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3200" b="1" dirty="0" smtClean="0">
                <a:cs typeface="B Nazanin" panose="00000400000000000000" pitchFamily="2" charset="-78"/>
              </a:rPr>
              <a:t>شام مختص دانشجویان خوابگاهی می باشد .</a:t>
            </a:r>
            <a:endParaRPr lang="fa-IR" sz="32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4833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b="1" dirty="0" smtClean="0">
                <a:cs typeface="B Nazanin" panose="00000400000000000000" pitchFamily="2" charset="-78"/>
              </a:rPr>
              <a:t>نام کاربری شماره دانشجویی و رمز عبور 1 می باشد.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247"/>
            <a:ext cx="7239000" cy="3111593"/>
          </a:xfrm>
        </p:spPr>
      </p:pic>
    </p:spTree>
    <p:extLst>
      <p:ext uri="{BB962C8B-B14F-4D97-AF65-F5344CB8AC3E}">
        <p14:creationId xmlns:p14="http://schemas.microsoft.com/office/powerpoint/2010/main" val="147386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2231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پس از ورود به صفحه اصلی رزرو غذا ، ابتدا نسبت به شارژکارت خود با یک کارت عابر بانک با رمز دوم از قسمت افزایش اعتبار اینترنتی اقدام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24944"/>
            <a:ext cx="8229600" cy="352697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4730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مبلغ مورد نیاز را وارد نمائید و از یکی از درگاه های پرداخت به سایت پذیرنده انتقال پیدا می کنید. 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90914"/>
            <a:ext cx="7239000" cy="3084259"/>
          </a:xfrm>
        </p:spPr>
      </p:pic>
    </p:spTree>
    <p:extLst>
      <p:ext uri="{BB962C8B-B14F-4D97-AF65-F5344CB8AC3E}">
        <p14:creationId xmlns:p14="http://schemas.microsoft.com/office/powerpoint/2010/main" val="284193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اطلاعات کارت خود را وارد کرده و پرداخت را انجام دهید.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9542"/>
            <a:ext cx="7239000" cy="3107004"/>
          </a:xfrm>
        </p:spPr>
      </p:pic>
    </p:spTree>
    <p:extLst>
      <p:ext uri="{BB962C8B-B14F-4D97-AF65-F5344CB8AC3E}">
        <p14:creationId xmlns:p14="http://schemas.microsoft.com/office/powerpoint/2010/main" val="154411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از قسمت رزرو و خرید غذا مورد رزرو و خرید هفتگی غذا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9671"/>
            <a:ext cx="7239000" cy="3326746"/>
          </a:xfrm>
        </p:spPr>
      </p:pic>
    </p:spTree>
    <p:extLst>
      <p:ext uri="{BB962C8B-B14F-4D97-AF65-F5344CB8AC3E}">
        <p14:creationId xmlns:p14="http://schemas.microsoft.com/office/powerpoint/2010/main" val="309697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با کمک </a:t>
            </a:r>
            <a:r>
              <a:rPr lang="fa-IR" dirty="0" smtClean="0"/>
              <a:t>دکمه</a:t>
            </a:r>
            <a:r>
              <a:rPr lang="fa-IR" dirty="0" smtClean="0"/>
              <a:t>      به </a:t>
            </a:r>
            <a:r>
              <a:rPr lang="fa-IR" dirty="0" smtClean="0"/>
              <a:t>هفته آینده وارد شوید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8544"/>
            <a:ext cx="7239000" cy="3289000"/>
          </a:xfrm>
        </p:spPr>
      </p:pic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4189460" y="476672"/>
            <a:ext cx="576064" cy="504056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71685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با توجه به اینکه در کدام مرکز هستید در روز مورد نظر سلف را انتخاب نمائید.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77247"/>
            <a:ext cx="7239000" cy="3111593"/>
          </a:xfrm>
        </p:spPr>
      </p:pic>
    </p:spTree>
    <p:extLst>
      <p:ext uri="{BB962C8B-B14F-4D97-AF65-F5344CB8AC3E}">
        <p14:creationId xmlns:p14="http://schemas.microsoft.com/office/powerpoint/2010/main" val="609635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cs typeface="B Nazanin" panose="00000400000000000000" pitchFamily="2" charset="-78"/>
              </a:rPr>
              <a:t>در نهایت گزینه ذخیره ناهار / شام را بزنید تا غذای شما ذخیره گردد.</a:t>
            </a:r>
            <a:endParaRPr lang="fa-IR" dirty="0"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90245"/>
            <a:ext cx="7239000" cy="3285597"/>
          </a:xfrm>
        </p:spPr>
      </p:pic>
    </p:spTree>
    <p:extLst>
      <p:ext uri="{BB962C8B-B14F-4D97-AF65-F5344CB8AC3E}">
        <p14:creationId xmlns:p14="http://schemas.microsoft.com/office/powerpoint/2010/main" val="22764606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144</TotalTime>
  <Words>202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Opulent</vt:lpstr>
      <vt:lpstr>اتوماسیون تغذیه</vt:lpstr>
      <vt:lpstr>نام کاربری شماره دانشجویی و رمز عبور 1 می باشد.</vt:lpstr>
      <vt:lpstr>پس از ورود به صفحه اصلی رزرو غذا ، ابتدا نسبت به شارژکارت خود با یک کارت عابر بانک با رمز دوم از قسمت افزایش اعتبار اینترنتی اقدام نمائید.</vt:lpstr>
      <vt:lpstr>مبلغ مورد نیاز را وارد نمائید و از یکی از درگاه های پرداخت به سایت پذیرنده انتقال پیدا می کنید. </vt:lpstr>
      <vt:lpstr>اطلاعات کارت خود را وارد کرده و پرداخت را انجام دهید.</vt:lpstr>
      <vt:lpstr>از قسمت رزرو و خرید غذا مورد رزرو و خرید هفتگی غذا را انتخاب نمائید.</vt:lpstr>
      <vt:lpstr>با کمک دکمه      به هفته آینده وارد شوید</vt:lpstr>
      <vt:lpstr>با توجه به اینکه در کدام مرکز هستید در روز مورد نظر سلف را انتخاب نمائید.</vt:lpstr>
      <vt:lpstr>در نهایت گزینه ذخیره ناهار / شام را بزنید تا غذای شما ذخیره گردد.</vt:lpstr>
      <vt:lpstr>به تذکرات زیر دقت نمایید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gt</dc:creator>
  <cp:lastModifiedBy>gt</cp:lastModifiedBy>
  <cp:revision>8</cp:revision>
  <dcterms:created xsi:type="dcterms:W3CDTF">2019-02-24T07:35:21Z</dcterms:created>
  <dcterms:modified xsi:type="dcterms:W3CDTF">2019-02-24T10:05:20Z</dcterms:modified>
</cp:coreProperties>
</file>